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82" r:id="rId5"/>
    <p:sldId id="267" r:id="rId6"/>
    <p:sldId id="256" r:id="rId7"/>
    <p:sldId id="279" r:id="rId8"/>
    <p:sldId id="268" r:id="rId9"/>
    <p:sldId id="258" r:id="rId10"/>
    <p:sldId id="269" r:id="rId11"/>
    <p:sldId id="259" r:id="rId12"/>
    <p:sldId id="270" r:id="rId13"/>
    <p:sldId id="260" r:id="rId14"/>
    <p:sldId id="271" r:id="rId15"/>
    <p:sldId id="261" r:id="rId16"/>
    <p:sldId id="272" r:id="rId17"/>
    <p:sldId id="262" r:id="rId18"/>
    <p:sldId id="280" r:id="rId19"/>
    <p:sldId id="273" r:id="rId20"/>
    <p:sldId id="263" r:id="rId21"/>
    <p:sldId id="274" r:id="rId22"/>
    <p:sldId id="264" r:id="rId23"/>
    <p:sldId id="275" r:id="rId24"/>
    <p:sldId id="265" r:id="rId25"/>
    <p:sldId id="276" r:id="rId26"/>
    <p:sldId id="266" r:id="rId27"/>
    <p:sldId id="277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  <a:srgbClr val="0F5064"/>
    <a:srgbClr val="133F6E"/>
    <a:srgbClr val="B4D2DC"/>
    <a:srgbClr val="EB5C18"/>
    <a:srgbClr val="8CBEBF"/>
    <a:srgbClr val="D2E5E5"/>
    <a:srgbClr val="17406E"/>
    <a:srgbClr val="F9EBE3"/>
    <a:srgbClr val="EFC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6" autoAdjust="0"/>
    <p:restoredTop sz="94674"/>
  </p:normalViewPr>
  <p:slideViewPr>
    <p:cSldViewPr snapToGrid="0">
      <p:cViewPr varScale="1">
        <p:scale>
          <a:sx n="66" d="100"/>
          <a:sy n="66" d="100"/>
        </p:scale>
        <p:origin x="90" y="660"/>
      </p:cViewPr>
      <p:guideLst/>
    </p:cSldViewPr>
  </p:slideViewPr>
  <p:outlineViewPr>
    <p:cViewPr>
      <p:scale>
        <a:sx n="33" d="100"/>
        <a:sy n="33" d="100"/>
      </p:scale>
      <p:origin x="0" y="-339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artsjö Mikko" userId="0d081377-3d8f-4b15-88b6-3fe839077542" providerId="ADAL" clId="{2C78BDA2-F43F-4CB0-8299-5A4E7D3EE982}"/>
    <pc:docChg chg="custSel modSld">
      <pc:chgData name="Svartsjö Mikko" userId="0d081377-3d8f-4b15-88b6-3fe839077542" providerId="ADAL" clId="{2C78BDA2-F43F-4CB0-8299-5A4E7D3EE982}" dt="2023-11-16T09:59:16.966" v="15"/>
      <pc:docMkLst>
        <pc:docMk/>
      </pc:docMkLst>
      <pc:sldChg chg="addSp delSp mod">
        <pc:chgData name="Svartsjö Mikko" userId="0d081377-3d8f-4b15-88b6-3fe839077542" providerId="ADAL" clId="{2C78BDA2-F43F-4CB0-8299-5A4E7D3EE982}" dt="2023-11-16T09:58:13.814" v="1"/>
        <pc:sldMkLst>
          <pc:docMk/>
          <pc:sldMk cId="551060461" sldId="256"/>
        </pc:sldMkLst>
        <pc:graphicFrameChg chg="del">
          <ac:chgData name="Svartsjö Mikko" userId="0d081377-3d8f-4b15-88b6-3fe839077542" providerId="ADAL" clId="{2C78BDA2-F43F-4CB0-8299-5A4E7D3EE982}" dt="2023-11-16T09:58:11.594" v="0" actId="478"/>
          <ac:graphicFrameMkLst>
            <pc:docMk/>
            <pc:sldMk cId="551060461" sldId="256"/>
            <ac:graphicFrameMk id="5" creationId="{0E27621B-2D93-052D-6082-7898C64AFD15}"/>
          </ac:graphicFrameMkLst>
        </pc:graphicFrameChg>
        <pc:picChg chg="add">
          <ac:chgData name="Svartsjö Mikko" userId="0d081377-3d8f-4b15-88b6-3fe839077542" providerId="ADAL" clId="{2C78BDA2-F43F-4CB0-8299-5A4E7D3EE982}" dt="2023-11-16T09:58:13.814" v="1"/>
          <ac:picMkLst>
            <pc:docMk/>
            <pc:sldMk cId="551060461" sldId="256"/>
            <ac:picMk id="4" creationId="{056397F4-79F5-B60E-0791-1345F2242396}"/>
          </ac:picMkLst>
        </pc:picChg>
      </pc:sldChg>
      <pc:sldChg chg="addSp delSp mod">
        <pc:chgData name="Svartsjö Mikko" userId="0d081377-3d8f-4b15-88b6-3fe839077542" providerId="ADAL" clId="{2C78BDA2-F43F-4CB0-8299-5A4E7D3EE982}" dt="2023-11-16T09:58:31.160" v="5"/>
        <pc:sldMkLst>
          <pc:docMk/>
          <pc:sldMk cId="3238140360" sldId="258"/>
        </pc:sldMkLst>
        <pc:graphicFrameChg chg="del">
          <ac:chgData name="Svartsjö Mikko" userId="0d081377-3d8f-4b15-88b6-3fe839077542" providerId="ADAL" clId="{2C78BDA2-F43F-4CB0-8299-5A4E7D3EE982}" dt="2023-11-16T09:58:29.436" v="4" actId="478"/>
          <ac:graphicFrameMkLst>
            <pc:docMk/>
            <pc:sldMk cId="3238140360" sldId="258"/>
            <ac:graphicFrameMk id="4" creationId="{1D05B9FA-E065-A365-EAC2-041D8450108A}"/>
          </ac:graphicFrameMkLst>
        </pc:graphicFrameChg>
        <pc:picChg chg="add">
          <ac:chgData name="Svartsjö Mikko" userId="0d081377-3d8f-4b15-88b6-3fe839077542" providerId="ADAL" clId="{2C78BDA2-F43F-4CB0-8299-5A4E7D3EE982}" dt="2023-11-16T09:58:31.160" v="5"/>
          <ac:picMkLst>
            <pc:docMk/>
            <pc:sldMk cId="3238140360" sldId="258"/>
            <ac:picMk id="5" creationId="{B2995C88-4E4D-0941-350E-74A2DA64B79E}"/>
          </ac:picMkLst>
        </pc:picChg>
      </pc:sldChg>
      <pc:sldChg chg="addSp delSp mod">
        <pc:chgData name="Svartsjö Mikko" userId="0d081377-3d8f-4b15-88b6-3fe839077542" providerId="ADAL" clId="{2C78BDA2-F43F-4CB0-8299-5A4E7D3EE982}" dt="2023-11-16T09:58:40.877" v="7"/>
        <pc:sldMkLst>
          <pc:docMk/>
          <pc:sldMk cId="1675042553" sldId="261"/>
        </pc:sldMkLst>
        <pc:graphicFrameChg chg="del">
          <ac:chgData name="Svartsjö Mikko" userId="0d081377-3d8f-4b15-88b6-3fe839077542" providerId="ADAL" clId="{2C78BDA2-F43F-4CB0-8299-5A4E7D3EE982}" dt="2023-11-16T09:58:39.072" v="6" actId="478"/>
          <ac:graphicFrameMkLst>
            <pc:docMk/>
            <pc:sldMk cId="1675042553" sldId="261"/>
            <ac:graphicFrameMk id="6" creationId="{CCEF6269-B2AE-4DBC-B17C-C2C2086413A2}"/>
          </ac:graphicFrameMkLst>
        </pc:graphicFrameChg>
        <pc:picChg chg="add">
          <ac:chgData name="Svartsjö Mikko" userId="0d081377-3d8f-4b15-88b6-3fe839077542" providerId="ADAL" clId="{2C78BDA2-F43F-4CB0-8299-5A4E7D3EE982}" dt="2023-11-16T09:58:40.877" v="7"/>
          <ac:picMkLst>
            <pc:docMk/>
            <pc:sldMk cId="1675042553" sldId="261"/>
            <ac:picMk id="4" creationId="{C457CAE1-DCF1-43FC-69A7-478658F1A6BD}"/>
          </ac:picMkLst>
        </pc:picChg>
      </pc:sldChg>
      <pc:sldChg chg="addSp delSp mod">
        <pc:chgData name="Svartsjö Mikko" userId="0d081377-3d8f-4b15-88b6-3fe839077542" providerId="ADAL" clId="{2C78BDA2-F43F-4CB0-8299-5A4E7D3EE982}" dt="2023-11-16T09:58:47.621" v="9"/>
        <pc:sldMkLst>
          <pc:docMk/>
          <pc:sldMk cId="3061812756" sldId="262"/>
        </pc:sldMkLst>
        <pc:graphicFrameChg chg="del">
          <ac:chgData name="Svartsjö Mikko" userId="0d081377-3d8f-4b15-88b6-3fe839077542" providerId="ADAL" clId="{2C78BDA2-F43F-4CB0-8299-5A4E7D3EE982}" dt="2023-11-16T09:58:45.541" v="8" actId="478"/>
          <ac:graphicFrameMkLst>
            <pc:docMk/>
            <pc:sldMk cId="3061812756" sldId="262"/>
            <ac:graphicFrameMk id="4" creationId="{F07BD8BF-31F2-A04A-CDB1-CC0BAAB78F16}"/>
          </ac:graphicFrameMkLst>
        </pc:graphicFrameChg>
        <pc:picChg chg="add">
          <ac:chgData name="Svartsjö Mikko" userId="0d081377-3d8f-4b15-88b6-3fe839077542" providerId="ADAL" clId="{2C78BDA2-F43F-4CB0-8299-5A4E7D3EE982}" dt="2023-11-16T09:58:47.621" v="9"/>
          <ac:picMkLst>
            <pc:docMk/>
            <pc:sldMk cId="3061812756" sldId="262"/>
            <ac:picMk id="5" creationId="{4CF80478-D817-27CF-B66B-F6FAF69E539F}"/>
          </ac:picMkLst>
        </pc:picChg>
      </pc:sldChg>
      <pc:sldChg chg="addSp delSp mod">
        <pc:chgData name="Svartsjö Mikko" userId="0d081377-3d8f-4b15-88b6-3fe839077542" providerId="ADAL" clId="{2C78BDA2-F43F-4CB0-8299-5A4E7D3EE982}" dt="2023-11-16T09:59:03.752" v="13"/>
        <pc:sldMkLst>
          <pc:docMk/>
          <pc:sldMk cId="2970842651" sldId="263"/>
        </pc:sldMkLst>
        <pc:graphicFrameChg chg="del">
          <ac:chgData name="Svartsjö Mikko" userId="0d081377-3d8f-4b15-88b6-3fe839077542" providerId="ADAL" clId="{2C78BDA2-F43F-4CB0-8299-5A4E7D3EE982}" dt="2023-11-16T09:59:01.655" v="12" actId="478"/>
          <ac:graphicFrameMkLst>
            <pc:docMk/>
            <pc:sldMk cId="2970842651" sldId="263"/>
            <ac:graphicFrameMk id="4" creationId="{28F4CD5F-E813-8CDE-B774-2D21AD96CDC4}"/>
          </ac:graphicFrameMkLst>
        </pc:graphicFrameChg>
        <pc:picChg chg="add">
          <ac:chgData name="Svartsjö Mikko" userId="0d081377-3d8f-4b15-88b6-3fe839077542" providerId="ADAL" clId="{2C78BDA2-F43F-4CB0-8299-5A4E7D3EE982}" dt="2023-11-16T09:59:03.752" v="13"/>
          <ac:picMkLst>
            <pc:docMk/>
            <pc:sldMk cId="2970842651" sldId="263"/>
            <ac:picMk id="5" creationId="{EB2D915D-551A-7847-34E4-C6AAA3BD60D1}"/>
          </ac:picMkLst>
        </pc:picChg>
      </pc:sldChg>
      <pc:sldChg chg="addSp delSp mod">
        <pc:chgData name="Svartsjö Mikko" userId="0d081377-3d8f-4b15-88b6-3fe839077542" providerId="ADAL" clId="{2C78BDA2-F43F-4CB0-8299-5A4E7D3EE982}" dt="2023-11-16T09:59:16.966" v="15"/>
        <pc:sldMkLst>
          <pc:docMk/>
          <pc:sldMk cId="2497081551" sldId="266"/>
        </pc:sldMkLst>
        <pc:graphicFrameChg chg="del">
          <ac:chgData name="Svartsjö Mikko" userId="0d081377-3d8f-4b15-88b6-3fe839077542" providerId="ADAL" clId="{2C78BDA2-F43F-4CB0-8299-5A4E7D3EE982}" dt="2023-11-16T09:59:14.659" v="14" actId="478"/>
          <ac:graphicFrameMkLst>
            <pc:docMk/>
            <pc:sldMk cId="2497081551" sldId="266"/>
            <ac:graphicFrameMk id="7" creationId="{8E09A50B-0F01-B655-93C6-67500FED6CE1}"/>
          </ac:graphicFrameMkLst>
        </pc:graphicFrameChg>
        <pc:picChg chg="add">
          <ac:chgData name="Svartsjö Mikko" userId="0d081377-3d8f-4b15-88b6-3fe839077542" providerId="ADAL" clId="{2C78BDA2-F43F-4CB0-8299-5A4E7D3EE982}" dt="2023-11-16T09:59:16.966" v="15"/>
          <ac:picMkLst>
            <pc:docMk/>
            <pc:sldMk cId="2497081551" sldId="266"/>
            <ac:picMk id="4" creationId="{49281445-3C60-3E28-80A0-E7150A15899B}"/>
          </ac:picMkLst>
        </pc:picChg>
      </pc:sldChg>
      <pc:sldChg chg="addSp delSp mod">
        <pc:chgData name="Svartsjö Mikko" userId="0d081377-3d8f-4b15-88b6-3fe839077542" providerId="ADAL" clId="{2C78BDA2-F43F-4CB0-8299-5A4E7D3EE982}" dt="2023-11-16T09:58:24.555" v="3"/>
        <pc:sldMkLst>
          <pc:docMk/>
          <pc:sldMk cId="3788250081" sldId="279"/>
        </pc:sldMkLst>
        <pc:graphicFrameChg chg="del">
          <ac:chgData name="Svartsjö Mikko" userId="0d081377-3d8f-4b15-88b6-3fe839077542" providerId="ADAL" clId="{2C78BDA2-F43F-4CB0-8299-5A4E7D3EE982}" dt="2023-11-16T09:58:22.713" v="2" actId="478"/>
          <ac:graphicFrameMkLst>
            <pc:docMk/>
            <pc:sldMk cId="3788250081" sldId="279"/>
            <ac:graphicFrameMk id="4" creationId="{F1B41E55-7A01-EAE7-504D-DB5E68127B54}"/>
          </ac:graphicFrameMkLst>
        </pc:graphicFrameChg>
        <pc:picChg chg="add">
          <ac:chgData name="Svartsjö Mikko" userId="0d081377-3d8f-4b15-88b6-3fe839077542" providerId="ADAL" clId="{2C78BDA2-F43F-4CB0-8299-5A4E7D3EE982}" dt="2023-11-16T09:58:24.555" v="3"/>
          <ac:picMkLst>
            <pc:docMk/>
            <pc:sldMk cId="3788250081" sldId="279"/>
            <ac:picMk id="5" creationId="{33F5C7EF-E55D-0C16-945F-C99E50988A5D}"/>
          </ac:picMkLst>
        </pc:picChg>
      </pc:sldChg>
      <pc:sldChg chg="addSp delSp mod">
        <pc:chgData name="Svartsjö Mikko" userId="0d081377-3d8f-4b15-88b6-3fe839077542" providerId="ADAL" clId="{2C78BDA2-F43F-4CB0-8299-5A4E7D3EE982}" dt="2023-11-16T09:58:55.653" v="11"/>
        <pc:sldMkLst>
          <pc:docMk/>
          <pc:sldMk cId="3886238229" sldId="280"/>
        </pc:sldMkLst>
        <pc:graphicFrameChg chg="del">
          <ac:chgData name="Svartsjö Mikko" userId="0d081377-3d8f-4b15-88b6-3fe839077542" providerId="ADAL" clId="{2C78BDA2-F43F-4CB0-8299-5A4E7D3EE982}" dt="2023-11-16T09:58:53.548" v="10" actId="478"/>
          <ac:graphicFrameMkLst>
            <pc:docMk/>
            <pc:sldMk cId="3886238229" sldId="280"/>
            <ac:graphicFrameMk id="4" creationId="{FBF05FA9-A7CE-8834-261D-A13C994186E0}"/>
          </ac:graphicFrameMkLst>
        </pc:graphicFrameChg>
        <pc:picChg chg="add">
          <ac:chgData name="Svartsjö Mikko" userId="0d081377-3d8f-4b15-88b6-3fe839077542" providerId="ADAL" clId="{2C78BDA2-F43F-4CB0-8299-5A4E7D3EE982}" dt="2023-11-16T09:58:55.653" v="11"/>
          <ac:picMkLst>
            <pc:docMk/>
            <pc:sldMk cId="3886238229" sldId="280"/>
            <ac:picMk id="5" creationId="{824D229C-C72F-6D0A-797E-A737B40F9B9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B7280-5DCF-459C-82D5-6776D423B18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2F998FE-013F-48E9-BC32-0434ECD537F6}">
      <dgm:prSet phldrT="[Text]"/>
      <dgm:spPr/>
      <dgm:t>
        <a:bodyPr/>
        <a:lstStyle/>
        <a:p>
          <a:r>
            <a:rPr lang="fi-FI" dirty="0"/>
            <a:t>46 % (n=132)</a:t>
          </a:r>
        </a:p>
      </dgm:t>
    </dgm:pt>
    <dgm:pt modelId="{A099B1C5-DF7A-4AA8-A844-A967B62CEEA6}" type="parTrans" cxnId="{CDCFF44C-30E2-430F-9D0C-B017F6304F6D}">
      <dgm:prSet/>
      <dgm:spPr/>
      <dgm:t>
        <a:bodyPr/>
        <a:lstStyle/>
        <a:p>
          <a:endParaRPr lang="fi-FI"/>
        </a:p>
      </dgm:t>
    </dgm:pt>
    <dgm:pt modelId="{CBF80277-401A-4691-B067-B6556DB5BDDC}" type="sibTrans" cxnId="{CDCFF44C-30E2-430F-9D0C-B017F6304F6D}">
      <dgm:prSet/>
      <dgm:spPr/>
      <dgm:t>
        <a:bodyPr/>
        <a:lstStyle/>
        <a:p>
          <a:endParaRPr lang="fi-FI"/>
        </a:p>
      </dgm:t>
    </dgm:pt>
    <dgm:pt modelId="{DA0E590C-6B18-48F8-81BA-62B02B2A02D6}">
      <dgm:prSet phldrT="[Text]"/>
      <dgm:spPr/>
      <dgm:t>
        <a:bodyPr/>
        <a:lstStyle/>
        <a:p>
          <a:r>
            <a:rPr lang="fi-FI" dirty="0"/>
            <a:t>31 % (n=90)</a:t>
          </a:r>
        </a:p>
      </dgm:t>
    </dgm:pt>
    <dgm:pt modelId="{3FE1E66A-07F8-4D36-A4DB-FA9E1D17481C}" type="parTrans" cxnId="{755B3094-0221-4F7A-B4BC-24B641845C2F}">
      <dgm:prSet/>
      <dgm:spPr/>
      <dgm:t>
        <a:bodyPr/>
        <a:lstStyle/>
        <a:p>
          <a:endParaRPr lang="fi-FI"/>
        </a:p>
      </dgm:t>
    </dgm:pt>
    <dgm:pt modelId="{5577EE97-1A79-4C2C-BE48-34298096D5EC}" type="sibTrans" cxnId="{755B3094-0221-4F7A-B4BC-24B641845C2F}">
      <dgm:prSet/>
      <dgm:spPr/>
      <dgm:t>
        <a:bodyPr/>
        <a:lstStyle/>
        <a:p>
          <a:endParaRPr lang="fi-FI"/>
        </a:p>
      </dgm:t>
    </dgm:pt>
    <dgm:pt modelId="{CE7170DF-7E59-4135-9885-1DC92B4290D1}">
      <dgm:prSet phldrT="[Text]"/>
      <dgm:spPr/>
      <dgm:t>
        <a:bodyPr/>
        <a:lstStyle/>
        <a:p>
          <a:r>
            <a:rPr lang="fi-FI" dirty="0"/>
            <a:t>17 % (n=49)</a:t>
          </a:r>
        </a:p>
      </dgm:t>
    </dgm:pt>
    <dgm:pt modelId="{03121D08-4177-4E00-9B13-D637D4631651}" type="parTrans" cxnId="{7566A892-D0B1-4F0B-9B03-DA1086928F72}">
      <dgm:prSet/>
      <dgm:spPr/>
      <dgm:t>
        <a:bodyPr/>
        <a:lstStyle/>
        <a:p>
          <a:endParaRPr lang="fi-FI"/>
        </a:p>
      </dgm:t>
    </dgm:pt>
    <dgm:pt modelId="{CC6E491C-6B37-4ABF-BBB3-260EAE3135E7}" type="sibTrans" cxnId="{7566A892-D0B1-4F0B-9B03-DA1086928F72}">
      <dgm:prSet/>
      <dgm:spPr/>
      <dgm:t>
        <a:bodyPr/>
        <a:lstStyle/>
        <a:p>
          <a:endParaRPr lang="fi-FI"/>
        </a:p>
      </dgm:t>
    </dgm:pt>
    <dgm:pt modelId="{4EEB4450-53EA-4FDF-BCE5-5844AFBDDE2E}">
      <dgm:prSet phldrT="[Text]"/>
      <dgm:spPr/>
      <dgm:t>
        <a:bodyPr/>
        <a:lstStyle/>
        <a:p>
          <a:r>
            <a:rPr lang="fi-FI" dirty="0"/>
            <a:t>7 % (n=19)</a:t>
          </a:r>
        </a:p>
      </dgm:t>
    </dgm:pt>
    <dgm:pt modelId="{0C5CDEC5-AC11-490A-BD79-3C550EBF3C26}" type="parTrans" cxnId="{85FCD190-B1BB-4D7C-BD2C-1E48A0CADD0D}">
      <dgm:prSet/>
      <dgm:spPr/>
      <dgm:t>
        <a:bodyPr/>
        <a:lstStyle/>
        <a:p>
          <a:endParaRPr lang="fi-FI"/>
        </a:p>
      </dgm:t>
    </dgm:pt>
    <dgm:pt modelId="{4D741A25-E8B6-4D87-8983-4760C749FE89}" type="sibTrans" cxnId="{85FCD190-B1BB-4D7C-BD2C-1E48A0CADD0D}">
      <dgm:prSet/>
      <dgm:spPr/>
      <dgm:t>
        <a:bodyPr/>
        <a:lstStyle/>
        <a:p>
          <a:endParaRPr lang="fi-FI"/>
        </a:p>
      </dgm:t>
    </dgm:pt>
    <dgm:pt modelId="{B3D59F07-96A6-464E-906A-74E78D01D1EE}" type="pres">
      <dgm:prSet presAssocID="{E03B7280-5DCF-459C-82D5-6776D423B184}" presName="matrix" presStyleCnt="0">
        <dgm:presLayoutVars>
          <dgm:chMax val="1"/>
          <dgm:dir/>
          <dgm:resizeHandles val="exact"/>
        </dgm:presLayoutVars>
      </dgm:prSet>
      <dgm:spPr/>
    </dgm:pt>
    <dgm:pt modelId="{CF81DFFB-2273-4E3C-BBA9-3C1D62E1DDD5}" type="pres">
      <dgm:prSet presAssocID="{E03B7280-5DCF-459C-82D5-6776D423B184}" presName="axisShape" presStyleLbl="bgShp" presStyleIdx="0" presStyleCnt="1"/>
      <dgm:spPr/>
    </dgm:pt>
    <dgm:pt modelId="{EDE62DC6-7E7A-487B-9D9E-4587BEB7E39E}" type="pres">
      <dgm:prSet presAssocID="{E03B7280-5DCF-459C-82D5-6776D423B184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553786F-692C-42DD-9460-18E410D6EDFA}" type="pres">
      <dgm:prSet presAssocID="{E03B7280-5DCF-459C-82D5-6776D423B184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9565403-C672-42C9-857A-17678C31CA36}" type="pres">
      <dgm:prSet presAssocID="{E03B7280-5DCF-459C-82D5-6776D423B184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50088F3-1B08-47CA-B958-CB368481BD27}" type="pres">
      <dgm:prSet presAssocID="{E03B7280-5DCF-459C-82D5-6776D423B18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ADB8B2C-6BAF-4049-B574-04BD52B51A06}" type="presOf" srcId="{4EEB4450-53EA-4FDF-BCE5-5844AFBDDE2E}" destId="{450088F3-1B08-47CA-B958-CB368481BD27}" srcOrd="0" destOrd="0" presId="urn:microsoft.com/office/officeart/2005/8/layout/matrix2"/>
    <dgm:cxn modelId="{CDCFF44C-30E2-430F-9D0C-B017F6304F6D}" srcId="{E03B7280-5DCF-459C-82D5-6776D423B184}" destId="{42F998FE-013F-48E9-BC32-0434ECD537F6}" srcOrd="0" destOrd="0" parTransId="{A099B1C5-DF7A-4AA8-A844-A967B62CEEA6}" sibTransId="{CBF80277-401A-4691-B067-B6556DB5BDDC}"/>
    <dgm:cxn modelId="{2A18954E-4048-46AA-B350-58BA3C4B5C35}" type="presOf" srcId="{CE7170DF-7E59-4135-9885-1DC92B4290D1}" destId="{D9565403-C672-42C9-857A-17678C31CA36}" srcOrd="0" destOrd="0" presId="urn:microsoft.com/office/officeart/2005/8/layout/matrix2"/>
    <dgm:cxn modelId="{34555556-AB3C-414F-96F5-1A027EB92B0B}" type="presOf" srcId="{42F998FE-013F-48E9-BC32-0434ECD537F6}" destId="{EDE62DC6-7E7A-487B-9D9E-4587BEB7E39E}" srcOrd="0" destOrd="0" presId="urn:microsoft.com/office/officeart/2005/8/layout/matrix2"/>
    <dgm:cxn modelId="{85FCD190-B1BB-4D7C-BD2C-1E48A0CADD0D}" srcId="{E03B7280-5DCF-459C-82D5-6776D423B184}" destId="{4EEB4450-53EA-4FDF-BCE5-5844AFBDDE2E}" srcOrd="3" destOrd="0" parTransId="{0C5CDEC5-AC11-490A-BD79-3C550EBF3C26}" sibTransId="{4D741A25-E8B6-4D87-8983-4760C749FE89}"/>
    <dgm:cxn modelId="{7566A892-D0B1-4F0B-9B03-DA1086928F72}" srcId="{E03B7280-5DCF-459C-82D5-6776D423B184}" destId="{CE7170DF-7E59-4135-9885-1DC92B4290D1}" srcOrd="2" destOrd="0" parTransId="{03121D08-4177-4E00-9B13-D637D4631651}" sibTransId="{CC6E491C-6B37-4ABF-BBB3-260EAE3135E7}"/>
    <dgm:cxn modelId="{755B3094-0221-4F7A-B4BC-24B641845C2F}" srcId="{E03B7280-5DCF-459C-82D5-6776D423B184}" destId="{DA0E590C-6B18-48F8-81BA-62B02B2A02D6}" srcOrd="1" destOrd="0" parTransId="{3FE1E66A-07F8-4D36-A4DB-FA9E1D17481C}" sibTransId="{5577EE97-1A79-4C2C-BE48-34298096D5EC}"/>
    <dgm:cxn modelId="{888673C9-FAB1-438D-8A34-D02A0468A4C5}" type="presOf" srcId="{E03B7280-5DCF-459C-82D5-6776D423B184}" destId="{B3D59F07-96A6-464E-906A-74E78D01D1EE}" srcOrd="0" destOrd="0" presId="urn:microsoft.com/office/officeart/2005/8/layout/matrix2"/>
    <dgm:cxn modelId="{509F9CEC-D48C-4567-9ABE-4E7F6DFD44DD}" type="presOf" srcId="{DA0E590C-6B18-48F8-81BA-62B02B2A02D6}" destId="{9553786F-692C-42DD-9460-18E410D6EDFA}" srcOrd="0" destOrd="0" presId="urn:microsoft.com/office/officeart/2005/8/layout/matrix2"/>
    <dgm:cxn modelId="{4AA9A274-E2E2-438A-B453-C6666FA840FC}" type="presParOf" srcId="{B3D59F07-96A6-464E-906A-74E78D01D1EE}" destId="{CF81DFFB-2273-4E3C-BBA9-3C1D62E1DDD5}" srcOrd="0" destOrd="0" presId="urn:microsoft.com/office/officeart/2005/8/layout/matrix2"/>
    <dgm:cxn modelId="{61B8F5D4-C467-4B91-801A-1236FC6DCA1B}" type="presParOf" srcId="{B3D59F07-96A6-464E-906A-74E78D01D1EE}" destId="{EDE62DC6-7E7A-487B-9D9E-4587BEB7E39E}" srcOrd="1" destOrd="0" presId="urn:microsoft.com/office/officeart/2005/8/layout/matrix2"/>
    <dgm:cxn modelId="{E4073558-A32C-4A2A-B78A-780AB8212CC5}" type="presParOf" srcId="{B3D59F07-96A6-464E-906A-74E78D01D1EE}" destId="{9553786F-692C-42DD-9460-18E410D6EDFA}" srcOrd="2" destOrd="0" presId="urn:microsoft.com/office/officeart/2005/8/layout/matrix2"/>
    <dgm:cxn modelId="{8DF86B59-57F8-49E2-90C5-429AAADA23CC}" type="presParOf" srcId="{B3D59F07-96A6-464E-906A-74E78D01D1EE}" destId="{D9565403-C672-42C9-857A-17678C31CA36}" srcOrd="3" destOrd="0" presId="urn:microsoft.com/office/officeart/2005/8/layout/matrix2"/>
    <dgm:cxn modelId="{AF846BB1-622E-4AB9-8F93-BCCED35C46FC}" type="presParOf" srcId="{B3D59F07-96A6-464E-906A-74E78D01D1EE}" destId="{450088F3-1B08-47CA-B958-CB368481BD2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B7280-5DCF-459C-82D5-6776D423B18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2F998FE-013F-48E9-BC32-0434ECD537F6}">
      <dgm:prSet phldrT="[Text]"/>
      <dgm:spPr/>
      <dgm:t>
        <a:bodyPr/>
        <a:lstStyle/>
        <a:p>
          <a:r>
            <a:rPr lang="fi-FI" dirty="0"/>
            <a:t>42 % (n=92)</a:t>
          </a:r>
        </a:p>
      </dgm:t>
    </dgm:pt>
    <dgm:pt modelId="{A099B1C5-DF7A-4AA8-A844-A967B62CEEA6}" type="parTrans" cxnId="{CDCFF44C-30E2-430F-9D0C-B017F6304F6D}">
      <dgm:prSet/>
      <dgm:spPr/>
      <dgm:t>
        <a:bodyPr/>
        <a:lstStyle/>
        <a:p>
          <a:endParaRPr lang="fi-FI"/>
        </a:p>
      </dgm:t>
    </dgm:pt>
    <dgm:pt modelId="{CBF80277-401A-4691-B067-B6556DB5BDDC}" type="sibTrans" cxnId="{CDCFF44C-30E2-430F-9D0C-B017F6304F6D}">
      <dgm:prSet/>
      <dgm:spPr/>
      <dgm:t>
        <a:bodyPr/>
        <a:lstStyle/>
        <a:p>
          <a:endParaRPr lang="fi-FI"/>
        </a:p>
      </dgm:t>
    </dgm:pt>
    <dgm:pt modelId="{DA0E590C-6B18-48F8-81BA-62B02B2A02D6}">
      <dgm:prSet phldrT="[Text]"/>
      <dgm:spPr/>
      <dgm:t>
        <a:bodyPr/>
        <a:lstStyle/>
        <a:p>
          <a:r>
            <a:rPr lang="fi-FI" dirty="0"/>
            <a:t>29 % (n=63)</a:t>
          </a:r>
        </a:p>
      </dgm:t>
    </dgm:pt>
    <dgm:pt modelId="{3FE1E66A-07F8-4D36-A4DB-FA9E1D17481C}" type="parTrans" cxnId="{755B3094-0221-4F7A-B4BC-24B641845C2F}">
      <dgm:prSet/>
      <dgm:spPr/>
      <dgm:t>
        <a:bodyPr/>
        <a:lstStyle/>
        <a:p>
          <a:endParaRPr lang="fi-FI"/>
        </a:p>
      </dgm:t>
    </dgm:pt>
    <dgm:pt modelId="{5577EE97-1A79-4C2C-BE48-34298096D5EC}" type="sibTrans" cxnId="{755B3094-0221-4F7A-B4BC-24B641845C2F}">
      <dgm:prSet/>
      <dgm:spPr/>
      <dgm:t>
        <a:bodyPr/>
        <a:lstStyle/>
        <a:p>
          <a:endParaRPr lang="fi-FI"/>
        </a:p>
      </dgm:t>
    </dgm:pt>
    <dgm:pt modelId="{CE7170DF-7E59-4135-9885-1DC92B4290D1}">
      <dgm:prSet phldrT="[Text]"/>
      <dgm:spPr/>
      <dgm:t>
        <a:bodyPr/>
        <a:lstStyle/>
        <a:p>
          <a:r>
            <a:rPr lang="fi-FI" dirty="0"/>
            <a:t>21 % (n=46)</a:t>
          </a:r>
        </a:p>
      </dgm:t>
    </dgm:pt>
    <dgm:pt modelId="{03121D08-4177-4E00-9B13-D637D4631651}" type="parTrans" cxnId="{7566A892-D0B1-4F0B-9B03-DA1086928F72}">
      <dgm:prSet/>
      <dgm:spPr/>
      <dgm:t>
        <a:bodyPr/>
        <a:lstStyle/>
        <a:p>
          <a:endParaRPr lang="fi-FI"/>
        </a:p>
      </dgm:t>
    </dgm:pt>
    <dgm:pt modelId="{CC6E491C-6B37-4ABF-BBB3-260EAE3135E7}" type="sibTrans" cxnId="{7566A892-D0B1-4F0B-9B03-DA1086928F72}">
      <dgm:prSet/>
      <dgm:spPr/>
      <dgm:t>
        <a:bodyPr/>
        <a:lstStyle/>
        <a:p>
          <a:endParaRPr lang="fi-FI"/>
        </a:p>
      </dgm:t>
    </dgm:pt>
    <dgm:pt modelId="{4EEB4450-53EA-4FDF-BCE5-5844AFBDDE2E}">
      <dgm:prSet phldrT="[Text]"/>
      <dgm:spPr/>
      <dgm:t>
        <a:bodyPr/>
        <a:lstStyle/>
        <a:p>
          <a:r>
            <a:rPr lang="fi-FI" dirty="0"/>
            <a:t>7 % (n=16)</a:t>
          </a:r>
        </a:p>
      </dgm:t>
    </dgm:pt>
    <dgm:pt modelId="{0C5CDEC5-AC11-490A-BD79-3C550EBF3C26}" type="parTrans" cxnId="{85FCD190-B1BB-4D7C-BD2C-1E48A0CADD0D}">
      <dgm:prSet/>
      <dgm:spPr/>
      <dgm:t>
        <a:bodyPr/>
        <a:lstStyle/>
        <a:p>
          <a:endParaRPr lang="fi-FI"/>
        </a:p>
      </dgm:t>
    </dgm:pt>
    <dgm:pt modelId="{4D741A25-E8B6-4D87-8983-4760C749FE89}" type="sibTrans" cxnId="{85FCD190-B1BB-4D7C-BD2C-1E48A0CADD0D}">
      <dgm:prSet/>
      <dgm:spPr/>
      <dgm:t>
        <a:bodyPr/>
        <a:lstStyle/>
        <a:p>
          <a:endParaRPr lang="fi-FI"/>
        </a:p>
      </dgm:t>
    </dgm:pt>
    <dgm:pt modelId="{B3D59F07-96A6-464E-906A-74E78D01D1EE}" type="pres">
      <dgm:prSet presAssocID="{E03B7280-5DCF-459C-82D5-6776D423B184}" presName="matrix" presStyleCnt="0">
        <dgm:presLayoutVars>
          <dgm:chMax val="1"/>
          <dgm:dir/>
          <dgm:resizeHandles val="exact"/>
        </dgm:presLayoutVars>
      </dgm:prSet>
      <dgm:spPr/>
    </dgm:pt>
    <dgm:pt modelId="{CF81DFFB-2273-4E3C-BBA9-3C1D62E1DDD5}" type="pres">
      <dgm:prSet presAssocID="{E03B7280-5DCF-459C-82D5-6776D423B184}" presName="axisShape" presStyleLbl="bgShp" presStyleIdx="0" presStyleCnt="1" custLinFactNeighborX="-647" custLinFactNeighborY="0"/>
      <dgm:spPr/>
    </dgm:pt>
    <dgm:pt modelId="{EDE62DC6-7E7A-487B-9D9E-4587BEB7E39E}" type="pres">
      <dgm:prSet presAssocID="{E03B7280-5DCF-459C-82D5-6776D423B184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553786F-692C-42DD-9460-18E410D6EDFA}" type="pres">
      <dgm:prSet presAssocID="{E03B7280-5DCF-459C-82D5-6776D423B184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9565403-C672-42C9-857A-17678C31CA36}" type="pres">
      <dgm:prSet presAssocID="{E03B7280-5DCF-459C-82D5-6776D423B184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50088F3-1B08-47CA-B958-CB368481BD27}" type="pres">
      <dgm:prSet presAssocID="{E03B7280-5DCF-459C-82D5-6776D423B18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ADB8B2C-6BAF-4049-B574-04BD52B51A06}" type="presOf" srcId="{4EEB4450-53EA-4FDF-BCE5-5844AFBDDE2E}" destId="{450088F3-1B08-47CA-B958-CB368481BD27}" srcOrd="0" destOrd="0" presId="urn:microsoft.com/office/officeart/2005/8/layout/matrix2"/>
    <dgm:cxn modelId="{CDCFF44C-30E2-430F-9D0C-B017F6304F6D}" srcId="{E03B7280-5DCF-459C-82D5-6776D423B184}" destId="{42F998FE-013F-48E9-BC32-0434ECD537F6}" srcOrd="0" destOrd="0" parTransId="{A099B1C5-DF7A-4AA8-A844-A967B62CEEA6}" sibTransId="{CBF80277-401A-4691-B067-B6556DB5BDDC}"/>
    <dgm:cxn modelId="{2A18954E-4048-46AA-B350-58BA3C4B5C35}" type="presOf" srcId="{CE7170DF-7E59-4135-9885-1DC92B4290D1}" destId="{D9565403-C672-42C9-857A-17678C31CA36}" srcOrd="0" destOrd="0" presId="urn:microsoft.com/office/officeart/2005/8/layout/matrix2"/>
    <dgm:cxn modelId="{34555556-AB3C-414F-96F5-1A027EB92B0B}" type="presOf" srcId="{42F998FE-013F-48E9-BC32-0434ECD537F6}" destId="{EDE62DC6-7E7A-487B-9D9E-4587BEB7E39E}" srcOrd="0" destOrd="0" presId="urn:microsoft.com/office/officeart/2005/8/layout/matrix2"/>
    <dgm:cxn modelId="{85FCD190-B1BB-4D7C-BD2C-1E48A0CADD0D}" srcId="{E03B7280-5DCF-459C-82D5-6776D423B184}" destId="{4EEB4450-53EA-4FDF-BCE5-5844AFBDDE2E}" srcOrd="3" destOrd="0" parTransId="{0C5CDEC5-AC11-490A-BD79-3C550EBF3C26}" sibTransId="{4D741A25-E8B6-4D87-8983-4760C749FE89}"/>
    <dgm:cxn modelId="{7566A892-D0B1-4F0B-9B03-DA1086928F72}" srcId="{E03B7280-5DCF-459C-82D5-6776D423B184}" destId="{CE7170DF-7E59-4135-9885-1DC92B4290D1}" srcOrd="2" destOrd="0" parTransId="{03121D08-4177-4E00-9B13-D637D4631651}" sibTransId="{CC6E491C-6B37-4ABF-BBB3-260EAE3135E7}"/>
    <dgm:cxn modelId="{755B3094-0221-4F7A-B4BC-24B641845C2F}" srcId="{E03B7280-5DCF-459C-82D5-6776D423B184}" destId="{DA0E590C-6B18-48F8-81BA-62B02B2A02D6}" srcOrd="1" destOrd="0" parTransId="{3FE1E66A-07F8-4D36-A4DB-FA9E1D17481C}" sibTransId="{5577EE97-1A79-4C2C-BE48-34298096D5EC}"/>
    <dgm:cxn modelId="{888673C9-FAB1-438D-8A34-D02A0468A4C5}" type="presOf" srcId="{E03B7280-5DCF-459C-82D5-6776D423B184}" destId="{B3D59F07-96A6-464E-906A-74E78D01D1EE}" srcOrd="0" destOrd="0" presId="urn:microsoft.com/office/officeart/2005/8/layout/matrix2"/>
    <dgm:cxn modelId="{509F9CEC-D48C-4567-9ABE-4E7F6DFD44DD}" type="presOf" srcId="{DA0E590C-6B18-48F8-81BA-62B02B2A02D6}" destId="{9553786F-692C-42DD-9460-18E410D6EDFA}" srcOrd="0" destOrd="0" presId="urn:microsoft.com/office/officeart/2005/8/layout/matrix2"/>
    <dgm:cxn modelId="{4AA9A274-E2E2-438A-B453-C6666FA840FC}" type="presParOf" srcId="{B3D59F07-96A6-464E-906A-74E78D01D1EE}" destId="{CF81DFFB-2273-4E3C-BBA9-3C1D62E1DDD5}" srcOrd="0" destOrd="0" presId="urn:microsoft.com/office/officeart/2005/8/layout/matrix2"/>
    <dgm:cxn modelId="{61B8F5D4-C467-4B91-801A-1236FC6DCA1B}" type="presParOf" srcId="{B3D59F07-96A6-464E-906A-74E78D01D1EE}" destId="{EDE62DC6-7E7A-487B-9D9E-4587BEB7E39E}" srcOrd="1" destOrd="0" presId="urn:microsoft.com/office/officeart/2005/8/layout/matrix2"/>
    <dgm:cxn modelId="{E4073558-A32C-4A2A-B78A-780AB8212CC5}" type="presParOf" srcId="{B3D59F07-96A6-464E-906A-74E78D01D1EE}" destId="{9553786F-692C-42DD-9460-18E410D6EDFA}" srcOrd="2" destOrd="0" presId="urn:microsoft.com/office/officeart/2005/8/layout/matrix2"/>
    <dgm:cxn modelId="{8DF86B59-57F8-49E2-90C5-429AAADA23CC}" type="presParOf" srcId="{B3D59F07-96A6-464E-906A-74E78D01D1EE}" destId="{D9565403-C672-42C9-857A-17678C31CA36}" srcOrd="3" destOrd="0" presId="urn:microsoft.com/office/officeart/2005/8/layout/matrix2"/>
    <dgm:cxn modelId="{AF846BB1-622E-4AB9-8F93-BCCED35C46FC}" type="presParOf" srcId="{B3D59F07-96A6-464E-906A-74E78D01D1EE}" destId="{450088F3-1B08-47CA-B958-CB368481BD2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3B7280-5DCF-459C-82D5-6776D423B18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2F998FE-013F-48E9-BC32-0434ECD537F6}">
      <dgm:prSet phldrT="[Text]"/>
      <dgm:spPr/>
      <dgm:t>
        <a:bodyPr/>
        <a:lstStyle/>
        <a:p>
          <a:r>
            <a:rPr lang="fi-FI" dirty="0"/>
            <a:t>42 % (n=91)</a:t>
          </a:r>
        </a:p>
      </dgm:t>
    </dgm:pt>
    <dgm:pt modelId="{A099B1C5-DF7A-4AA8-A844-A967B62CEEA6}" type="parTrans" cxnId="{CDCFF44C-30E2-430F-9D0C-B017F6304F6D}">
      <dgm:prSet/>
      <dgm:spPr/>
      <dgm:t>
        <a:bodyPr/>
        <a:lstStyle/>
        <a:p>
          <a:endParaRPr lang="fi-FI"/>
        </a:p>
      </dgm:t>
    </dgm:pt>
    <dgm:pt modelId="{CBF80277-401A-4691-B067-B6556DB5BDDC}" type="sibTrans" cxnId="{CDCFF44C-30E2-430F-9D0C-B017F6304F6D}">
      <dgm:prSet/>
      <dgm:spPr/>
      <dgm:t>
        <a:bodyPr/>
        <a:lstStyle/>
        <a:p>
          <a:endParaRPr lang="fi-FI"/>
        </a:p>
      </dgm:t>
    </dgm:pt>
    <dgm:pt modelId="{DA0E590C-6B18-48F8-81BA-62B02B2A02D6}">
      <dgm:prSet phldrT="[Text]"/>
      <dgm:spPr/>
      <dgm:t>
        <a:bodyPr/>
        <a:lstStyle/>
        <a:p>
          <a:r>
            <a:rPr lang="fi-FI" dirty="0"/>
            <a:t>29 % (n=64)</a:t>
          </a:r>
        </a:p>
      </dgm:t>
    </dgm:pt>
    <dgm:pt modelId="{3FE1E66A-07F8-4D36-A4DB-FA9E1D17481C}" type="parTrans" cxnId="{755B3094-0221-4F7A-B4BC-24B641845C2F}">
      <dgm:prSet/>
      <dgm:spPr/>
      <dgm:t>
        <a:bodyPr/>
        <a:lstStyle/>
        <a:p>
          <a:endParaRPr lang="fi-FI"/>
        </a:p>
      </dgm:t>
    </dgm:pt>
    <dgm:pt modelId="{5577EE97-1A79-4C2C-BE48-34298096D5EC}" type="sibTrans" cxnId="{755B3094-0221-4F7A-B4BC-24B641845C2F}">
      <dgm:prSet/>
      <dgm:spPr/>
      <dgm:t>
        <a:bodyPr/>
        <a:lstStyle/>
        <a:p>
          <a:endParaRPr lang="fi-FI"/>
        </a:p>
      </dgm:t>
    </dgm:pt>
    <dgm:pt modelId="{4EEB4450-53EA-4FDF-BCE5-5844AFBDDE2E}">
      <dgm:prSet phldrT="[Text]"/>
      <dgm:spPr/>
      <dgm:t>
        <a:bodyPr/>
        <a:lstStyle/>
        <a:p>
          <a:r>
            <a:rPr lang="fi-FI" dirty="0"/>
            <a:t>7 % (n=16)</a:t>
          </a:r>
        </a:p>
      </dgm:t>
    </dgm:pt>
    <dgm:pt modelId="{0C5CDEC5-AC11-490A-BD79-3C550EBF3C26}" type="parTrans" cxnId="{85FCD190-B1BB-4D7C-BD2C-1E48A0CADD0D}">
      <dgm:prSet/>
      <dgm:spPr/>
      <dgm:t>
        <a:bodyPr/>
        <a:lstStyle/>
        <a:p>
          <a:endParaRPr lang="fi-FI"/>
        </a:p>
      </dgm:t>
    </dgm:pt>
    <dgm:pt modelId="{4D741A25-E8B6-4D87-8983-4760C749FE89}" type="sibTrans" cxnId="{85FCD190-B1BB-4D7C-BD2C-1E48A0CADD0D}">
      <dgm:prSet/>
      <dgm:spPr/>
      <dgm:t>
        <a:bodyPr/>
        <a:lstStyle/>
        <a:p>
          <a:endParaRPr lang="fi-FI"/>
        </a:p>
      </dgm:t>
    </dgm:pt>
    <dgm:pt modelId="{25650B73-AA36-4D99-BEC6-1AA5699587D0}">
      <dgm:prSet phldrT="[Text]"/>
      <dgm:spPr/>
      <dgm:t>
        <a:bodyPr/>
        <a:lstStyle/>
        <a:p>
          <a:r>
            <a:rPr lang="fi-FI"/>
            <a:t>21 % (n=46)</a:t>
          </a:r>
          <a:endParaRPr lang="fi-FI" dirty="0"/>
        </a:p>
      </dgm:t>
    </dgm:pt>
    <dgm:pt modelId="{2B085EE5-9AEF-4902-965B-92B3FF5D6865}" type="parTrans" cxnId="{F8DC4ABE-361D-4A92-9676-107B38A9371E}">
      <dgm:prSet/>
      <dgm:spPr/>
    </dgm:pt>
    <dgm:pt modelId="{53F90A50-2282-4BD5-9613-B647EED02AC3}" type="sibTrans" cxnId="{F8DC4ABE-361D-4A92-9676-107B38A9371E}">
      <dgm:prSet/>
      <dgm:spPr/>
    </dgm:pt>
    <dgm:pt modelId="{B3D59F07-96A6-464E-906A-74E78D01D1EE}" type="pres">
      <dgm:prSet presAssocID="{E03B7280-5DCF-459C-82D5-6776D423B184}" presName="matrix" presStyleCnt="0">
        <dgm:presLayoutVars>
          <dgm:chMax val="1"/>
          <dgm:dir/>
          <dgm:resizeHandles val="exact"/>
        </dgm:presLayoutVars>
      </dgm:prSet>
      <dgm:spPr/>
    </dgm:pt>
    <dgm:pt modelId="{CF81DFFB-2273-4E3C-BBA9-3C1D62E1DDD5}" type="pres">
      <dgm:prSet presAssocID="{E03B7280-5DCF-459C-82D5-6776D423B184}" presName="axisShape" presStyleLbl="bgShp" presStyleIdx="0" presStyleCnt="1" custLinFactNeighborX="-647" custLinFactNeighborY="0"/>
      <dgm:spPr/>
    </dgm:pt>
    <dgm:pt modelId="{EDE62DC6-7E7A-487B-9D9E-4587BEB7E39E}" type="pres">
      <dgm:prSet presAssocID="{E03B7280-5DCF-459C-82D5-6776D423B184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553786F-692C-42DD-9460-18E410D6EDFA}" type="pres">
      <dgm:prSet presAssocID="{E03B7280-5DCF-459C-82D5-6776D423B184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9565403-C672-42C9-857A-17678C31CA36}" type="pres">
      <dgm:prSet presAssocID="{E03B7280-5DCF-459C-82D5-6776D423B184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50088F3-1B08-47CA-B958-CB368481BD27}" type="pres">
      <dgm:prSet presAssocID="{E03B7280-5DCF-459C-82D5-6776D423B18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806242D-219E-448F-8700-652D2DE82502}" type="presOf" srcId="{4EEB4450-53EA-4FDF-BCE5-5844AFBDDE2E}" destId="{450088F3-1B08-47CA-B958-CB368481BD27}" srcOrd="0" destOrd="0" presId="urn:microsoft.com/office/officeart/2005/8/layout/matrix2"/>
    <dgm:cxn modelId="{987E8E3B-F57C-49A0-B331-BF389043040B}" type="presOf" srcId="{25650B73-AA36-4D99-BEC6-1AA5699587D0}" destId="{D9565403-C672-42C9-857A-17678C31CA36}" srcOrd="0" destOrd="0" presId="urn:microsoft.com/office/officeart/2005/8/layout/matrix2"/>
    <dgm:cxn modelId="{CDCFF44C-30E2-430F-9D0C-B017F6304F6D}" srcId="{E03B7280-5DCF-459C-82D5-6776D423B184}" destId="{42F998FE-013F-48E9-BC32-0434ECD537F6}" srcOrd="0" destOrd="0" parTransId="{A099B1C5-DF7A-4AA8-A844-A967B62CEEA6}" sibTransId="{CBF80277-401A-4691-B067-B6556DB5BDDC}"/>
    <dgm:cxn modelId="{34555556-AB3C-414F-96F5-1A027EB92B0B}" type="presOf" srcId="{42F998FE-013F-48E9-BC32-0434ECD537F6}" destId="{EDE62DC6-7E7A-487B-9D9E-4587BEB7E39E}" srcOrd="0" destOrd="0" presId="urn:microsoft.com/office/officeart/2005/8/layout/matrix2"/>
    <dgm:cxn modelId="{85FCD190-B1BB-4D7C-BD2C-1E48A0CADD0D}" srcId="{E03B7280-5DCF-459C-82D5-6776D423B184}" destId="{4EEB4450-53EA-4FDF-BCE5-5844AFBDDE2E}" srcOrd="3" destOrd="0" parTransId="{0C5CDEC5-AC11-490A-BD79-3C550EBF3C26}" sibTransId="{4D741A25-E8B6-4D87-8983-4760C749FE89}"/>
    <dgm:cxn modelId="{755B3094-0221-4F7A-B4BC-24B641845C2F}" srcId="{E03B7280-5DCF-459C-82D5-6776D423B184}" destId="{DA0E590C-6B18-48F8-81BA-62B02B2A02D6}" srcOrd="1" destOrd="0" parTransId="{3FE1E66A-07F8-4D36-A4DB-FA9E1D17481C}" sibTransId="{5577EE97-1A79-4C2C-BE48-34298096D5EC}"/>
    <dgm:cxn modelId="{F8DC4ABE-361D-4A92-9676-107B38A9371E}" srcId="{E03B7280-5DCF-459C-82D5-6776D423B184}" destId="{25650B73-AA36-4D99-BEC6-1AA5699587D0}" srcOrd="2" destOrd="0" parTransId="{2B085EE5-9AEF-4902-965B-92B3FF5D6865}" sibTransId="{53F90A50-2282-4BD5-9613-B647EED02AC3}"/>
    <dgm:cxn modelId="{888673C9-FAB1-438D-8A34-D02A0468A4C5}" type="presOf" srcId="{E03B7280-5DCF-459C-82D5-6776D423B184}" destId="{B3D59F07-96A6-464E-906A-74E78D01D1EE}" srcOrd="0" destOrd="0" presId="urn:microsoft.com/office/officeart/2005/8/layout/matrix2"/>
    <dgm:cxn modelId="{509F9CEC-D48C-4567-9ABE-4E7F6DFD44DD}" type="presOf" srcId="{DA0E590C-6B18-48F8-81BA-62B02B2A02D6}" destId="{9553786F-692C-42DD-9460-18E410D6EDFA}" srcOrd="0" destOrd="0" presId="urn:microsoft.com/office/officeart/2005/8/layout/matrix2"/>
    <dgm:cxn modelId="{4AA9A274-E2E2-438A-B453-C6666FA840FC}" type="presParOf" srcId="{B3D59F07-96A6-464E-906A-74E78D01D1EE}" destId="{CF81DFFB-2273-4E3C-BBA9-3C1D62E1DDD5}" srcOrd="0" destOrd="0" presId="urn:microsoft.com/office/officeart/2005/8/layout/matrix2"/>
    <dgm:cxn modelId="{61B8F5D4-C467-4B91-801A-1236FC6DCA1B}" type="presParOf" srcId="{B3D59F07-96A6-464E-906A-74E78D01D1EE}" destId="{EDE62DC6-7E7A-487B-9D9E-4587BEB7E39E}" srcOrd="1" destOrd="0" presId="urn:microsoft.com/office/officeart/2005/8/layout/matrix2"/>
    <dgm:cxn modelId="{E4073558-A32C-4A2A-B78A-780AB8212CC5}" type="presParOf" srcId="{B3D59F07-96A6-464E-906A-74E78D01D1EE}" destId="{9553786F-692C-42DD-9460-18E410D6EDFA}" srcOrd="2" destOrd="0" presId="urn:microsoft.com/office/officeart/2005/8/layout/matrix2"/>
    <dgm:cxn modelId="{8DF86B59-57F8-49E2-90C5-429AAADA23CC}" type="presParOf" srcId="{B3D59F07-96A6-464E-906A-74E78D01D1EE}" destId="{D9565403-C672-42C9-857A-17678C31CA36}" srcOrd="3" destOrd="0" presId="urn:microsoft.com/office/officeart/2005/8/layout/matrix2"/>
    <dgm:cxn modelId="{AF846BB1-622E-4AB9-8F93-BCCED35C46FC}" type="presParOf" srcId="{B3D59F07-96A6-464E-906A-74E78D01D1EE}" destId="{450088F3-1B08-47CA-B958-CB368481BD2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1DFFB-2273-4E3C-BBA9-3C1D62E1DDD5}">
      <dsp:nvSpPr>
        <dsp:cNvPr id="0" name=""/>
        <dsp:cNvSpPr/>
      </dsp:nvSpPr>
      <dsp:spPr>
        <a:xfrm>
          <a:off x="1319631" y="0"/>
          <a:ext cx="5418668" cy="54186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62DC6-7E7A-487B-9D9E-4587BEB7E39E}">
      <dsp:nvSpPr>
        <dsp:cNvPr id="0" name=""/>
        <dsp:cNvSpPr/>
      </dsp:nvSpPr>
      <dsp:spPr>
        <a:xfrm>
          <a:off x="1671844" y="352213"/>
          <a:ext cx="2167467" cy="2167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100" kern="1200" dirty="0"/>
            <a:t>46 % (n=132)</a:t>
          </a:r>
        </a:p>
      </dsp:txBody>
      <dsp:txXfrm>
        <a:off x="1777651" y="458020"/>
        <a:ext cx="1955853" cy="1955853"/>
      </dsp:txXfrm>
    </dsp:sp>
    <dsp:sp modelId="{9553786F-692C-42DD-9460-18E410D6EDFA}">
      <dsp:nvSpPr>
        <dsp:cNvPr id="0" name=""/>
        <dsp:cNvSpPr/>
      </dsp:nvSpPr>
      <dsp:spPr>
        <a:xfrm>
          <a:off x="4218618" y="352213"/>
          <a:ext cx="2167467" cy="2167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100" kern="1200" dirty="0"/>
            <a:t>31 % (n=90)</a:t>
          </a:r>
        </a:p>
      </dsp:txBody>
      <dsp:txXfrm>
        <a:off x="4324425" y="458020"/>
        <a:ext cx="1955853" cy="1955853"/>
      </dsp:txXfrm>
    </dsp:sp>
    <dsp:sp modelId="{D9565403-C672-42C9-857A-17678C31CA36}">
      <dsp:nvSpPr>
        <dsp:cNvPr id="0" name=""/>
        <dsp:cNvSpPr/>
      </dsp:nvSpPr>
      <dsp:spPr>
        <a:xfrm>
          <a:off x="1671844" y="2898987"/>
          <a:ext cx="2167467" cy="2167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100" kern="1200" dirty="0"/>
            <a:t>17 % (n=49)</a:t>
          </a:r>
        </a:p>
      </dsp:txBody>
      <dsp:txXfrm>
        <a:off x="1777651" y="3004794"/>
        <a:ext cx="1955853" cy="1955853"/>
      </dsp:txXfrm>
    </dsp:sp>
    <dsp:sp modelId="{450088F3-1B08-47CA-B958-CB368481BD27}">
      <dsp:nvSpPr>
        <dsp:cNvPr id="0" name=""/>
        <dsp:cNvSpPr/>
      </dsp:nvSpPr>
      <dsp:spPr>
        <a:xfrm>
          <a:off x="4218618" y="2898987"/>
          <a:ext cx="2167467" cy="2167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100" kern="1200" dirty="0"/>
            <a:t>7 % (n=19)</a:t>
          </a:r>
        </a:p>
      </dsp:txBody>
      <dsp:txXfrm>
        <a:off x="4324425" y="3004794"/>
        <a:ext cx="1955853" cy="1955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1DFFB-2273-4E3C-BBA9-3C1D62E1DDD5}">
      <dsp:nvSpPr>
        <dsp:cNvPr id="0" name=""/>
        <dsp:cNvSpPr/>
      </dsp:nvSpPr>
      <dsp:spPr>
        <a:xfrm>
          <a:off x="1284572" y="0"/>
          <a:ext cx="5418668" cy="54186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62DC6-7E7A-487B-9D9E-4587BEB7E39E}">
      <dsp:nvSpPr>
        <dsp:cNvPr id="0" name=""/>
        <dsp:cNvSpPr/>
      </dsp:nvSpPr>
      <dsp:spPr>
        <a:xfrm>
          <a:off x="1671844" y="352213"/>
          <a:ext cx="2167467" cy="2167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700" kern="1200" dirty="0"/>
            <a:t>42 % (n=92)</a:t>
          </a:r>
        </a:p>
      </dsp:txBody>
      <dsp:txXfrm>
        <a:off x="1777651" y="458020"/>
        <a:ext cx="1955853" cy="1955853"/>
      </dsp:txXfrm>
    </dsp:sp>
    <dsp:sp modelId="{9553786F-692C-42DD-9460-18E410D6EDFA}">
      <dsp:nvSpPr>
        <dsp:cNvPr id="0" name=""/>
        <dsp:cNvSpPr/>
      </dsp:nvSpPr>
      <dsp:spPr>
        <a:xfrm>
          <a:off x="4218618" y="352213"/>
          <a:ext cx="2167467" cy="2167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700" kern="1200" dirty="0"/>
            <a:t>29 % (n=63)</a:t>
          </a:r>
        </a:p>
      </dsp:txBody>
      <dsp:txXfrm>
        <a:off x="4324425" y="458020"/>
        <a:ext cx="1955853" cy="1955853"/>
      </dsp:txXfrm>
    </dsp:sp>
    <dsp:sp modelId="{D9565403-C672-42C9-857A-17678C31CA36}">
      <dsp:nvSpPr>
        <dsp:cNvPr id="0" name=""/>
        <dsp:cNvSpPr/>
      </dsp:nvSpPr>
      <dsp:spPr>
        <a:xfrm>
          <a:off x="1671844" y="2898987"/>
          <a:ext cx="2167467" cy="2167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700" kern="1200" dirty="0"/>
            <a:t>21 % (n=46)</a:t>
          </a:r>
        </a:p>
      </dsp:txBody>
      <dsp:txXfrm>
        <a:off x="1777651" y="3004794"/>
        <a:ext cx="1955853" cy="1955853"/>
      </dsp:txXfrm>
    </dsp:sp>
    <dsp:sp modelId="{450088F3-1B08-47CA-B958-CB368481BD27}">
      <dsp:nvSpPr>
        <dsp:cNvPr id="0" name=""/>
        <dsp:cNvSpPr/>
      </dsp:nvSpPr>
      <dsp:spPr>
        <a:xfrm>
          <a:off x="4218618" y="2898987"/>
          <a:ext cx="2167467" cy="2167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700" kern="1200" dirty="0"/>
            <a:t>7 % (n=16)</a:t>
          </a:r>
        </a:p>
      </dsp:txBody>
      <dsp:txXfrm>
        <a:off x="4324425" y="3004794"/>
        <a:ext cx="1955853" cy="1955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1DFFB-2273-4E3C-BBA9-3C1D62E1DDD5}">
      <dsp:nvSpPr>
        <dsp:cNvPr id="0" name=""/>
        <dsp:cNvSpPr/>
      </dsp:nvSpPr>
      <dsp:spPr>
        <a:xfrm>
          <a:off x="1284572" y="0"/>
          <a:ext cx="5418668" cy="54186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62DC6-7E7A-487B-9D9E-4587BEB7E39E}">
      <dsp:nvSpPr>
        <dsp:cNvPr id="0" name=""/>
        <dsp:cNvSpPr/>
      </dsp:nvSpPr>
      <dsp:spPr>
        <a:xfrm>
          <a:off x="1671844" y="352213"/>
          <a:ext cx="2167467" cy="2167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700" kern="1200" dirty="0"/>
            <a:t>42 % (n=91)</a:t>
          </a:r>
        </a:p>
      </dsp:txBody>
      <dsp:txXfrm>
        <a:off x="1777651" y="458020"/>
        <a:ext cx="1955853" cy="1955853"/>
      </dsp:txXfrm>
    </dsp:sp>
    <dsp:sp modelId="{9553786F-692C-42DD-9460-18E410D6EDFA}">
      <dsp:nvSpPr>
        <dsp:cNvPr id="0" name=""/>
        <dsp:cNvSpPr/>
      </dsp:nvSpPr>
      <dsp:spPr>
        <a:xfrm>
          <a:off x="4218618" y="352213"/>
          <a:ext cx="2167467" cy="2167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700" kern="1200" dirty="0"/>
            <a:t>29 % (n=64)</a:t>
          </a:r>
        </a:p>
      </dsp:txBody>
      <dsp:txXfrm>
        <a:off x="4324425" y="458020"/>
        <a:ext cx="1955853" cy="1955853"/>
      </dsp:txXfrm>
    </dsp:sp>
    <dsp:sp modelId="{D9565403-C672-42C9-857A-17678C31CA36}">
      <dsp:nvSpPr>
        <dsp:cNvPr id="0" name=""/>
        <dsp:cNvSpPr/>
      </dsp:nvSpPr>
      <dsp:spPr>
        <a:xfrm>
          <a:off x="1671844" y="2898987"/>
          <a:ext cx="2167467" cy="2167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700" kern="1200"/>
            <a:t>21 % (n=46)</a:t>
          </a:r>
          <a:endParaRPr lang="fi-FI" sz="4700" kern="1200" dirty="0"/>
        </a:p>
      </dsp:txBody>
      <dsp:txXfrm>
        <a:off x="1777651" y="3004794"/>
        <a:ext cx="1955853" cy="1955853"/>
      </dsp:txXfrm>
    </dsp:sp>
    <dsp:sp modelId="{450088F3-1B08-47CA-B958-CB368481BD27}">
      <dsp:nvSpPr>
        <dsp:cNvPr id="0" name=""/>
        <dsp:cNvSpPr/>
      </dsp:nvSpPr>
      <dsp:spPr>
        <a:xfrm>
          <a:off x="4218618" y="2898987"/>
          <a:ext cx="2167467" cy="2167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700" kern="1200" dirty="0"/>
            <a:t>7 % (n=16)</a:t>
          </a:r>
        </a:p>
      </dsp:txBody>
      <dsp:txXfrm>
        <a:off x="4324425" y="3004794"/>
        <a:ext cx="1955853" cy="1955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8E36-B489-4B41-9446-6FA78A0C7204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90B73-82A9-432A-8D07-8F97F2E34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154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7535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8127"/>
            <a:ext cx="4952990" cy="3535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596487"/>
            <a:ext cx="4953000" cy="2926069"/>
          </a:xfrm>
          <a:solidFill>
            <a:schemeClr val="accent4"/>
          </a:solidFill>
        </p:spPr>
        <p:txBody>
          <a:bodyPr lIns="288000" tIns="216000" rIns="108000"/>
          <a:lstStyle>
            <a:lvl1pPr>
              <a:defRPr b="1">
                <a:solidFill>
                  <a:schemeClr val="accent1"/>
                </a:solidFill>
              </a:defRPr>
            </a:lvl1pPr>
            <a:lvl2pPr marL="180000" indent="-169863">
              <a:lnSpc>
                <a:spcPct val="120000"/>
              </a:lnSpc>
              <a:spcBef>
                <a:spcPts val="1600"/>
              </a:spcBef>
              <a:tabLst/>
              <a:defRPr sz="1400">
                <a:solidFill>
                  <a:schemeClr val="accent1"/>
                </a:solidFill>
                <a:latin typeface="+mn-lt"/>
              </a:defRPr>
            </a:lvl2pPr>
            <a:lvl3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3pPr>
            <a:lvl4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4pPr>
            <a:lvl5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7B50-3268-464C-B331-28B966081E6D}" type="datetime1">
              <a:rPr lang="fi-FI" smtClean="0"/>
              <a:t>16.11.2023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DED299BF-2AE8-9B45-A711-D56D9D92526C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CF1B8BE-6089-F640-B703-A32075175C9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4C21AAC-1BC6-B16C-FF5C-6AA8161B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20139E4-D835-75C4-E640-FD5A1B839EED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43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63652"/>
            <a:ext cx="4939220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B4CAD-8CFD-4EB7-9281-ABCA8FBC4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20473"/>
            <a:ext cx="4939220" cy="3369189"/>
          </a:xfrm>
        </p:spPr>
        <p:txBody>
          <a:bodyPr/>
          <a:lstStyle>
            <a:lvl1pPr marL="228600" indent="-228600">
              <a:buFont typeface="+mj-lt"/>
              <a:buAutoNum type="arabicPeriod"/>
              <a:tabLst/>
              <a:defRPr/>
            </a:lvl1pPr>
            <a:lvl2pPr marL="893763" indent="-266700">
              <a:buFont typeface="+mj-lt"/>
              <a:buAutoNum type="arabicPeriod"/>
              <a:tabLst/>
              <a:defRPr/>
            </a:lvl2pPr>
            <a:lvl3pPr marL="1160463" indent="-246063">
              <a:buFont typeface="+mj-lt"/>
              <a:buAutoNum type="arabicPeriod"/>
              <a:tabLst/>
              <a:defRPr/>
            </a:lvl3pPr>
            <a:lvl4pPr marL="1608138" indent="-236538">
              <a:buFont typeface="+mj-lt"/>
              <a:buAutoNum type="arabicPeriod"/>
              <a:tabLst/>
              <a:defRPr/>
            </a:lvl4pPr>
            <a:lvl5pPr marL="2092325" indent="-263525"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8316E-6002-4364-8488-FF66208EB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992" y="2163652"/>
            <a:ext cx="4942395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820473"/>
            <a:ext cx="4942395" cy="3369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5AC4-BC6C-4689-9E48-56AAED2C5E42}" type="datetime1">
              <a:rPr lang="fi-FI" smtClean="0"/>
              <a:t>16.11.2023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835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koh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FC5C-24B0-4D28-94BE-BF2FDE643A5B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C7CE01C-7CDE-D443-B073-3055097A8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996EBF27-874E-AF41-886A-CE06BB7318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1152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100DEEEC-44E2-D144-B19C-AEA5FCA70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00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297C7C02-A46F-C945-8AB3-DDB7C6E05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87056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9751C841-E7B9-834A-A248-71DD9ED661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70008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B93D496-A494-A20F-A39A-3F20AECACE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2683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B85AF07-C004-6A57-4C02-9EA7EBF321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212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4B84C66-8554-C2F3-0E9F-9B8B49427D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0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F1EC64B8-3D1E-CA8D-E64C-7629D88452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86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1E42E2C6-EC6B-C0D2-CF33-B1A174C0BA3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684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4" name="Otsikko 73">
            <a:extLst>
              <a:ext uri="{FF2B5EF4-FFF2-40B4-BE49-F238E27FC236}">
                <a16:creationId xmlns:a16="http://schemas.microsoft.com/office/drawing/2014/main" id="{3FB7BCD7-795C-4715-89E0-3583488B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0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67C1-F8C9-4112-9CA4-2226EEFF3A09}" type="datetime1">
              <a:rPr lang="fi-FI" smtClean="0"/>
              <a:t>16.11.2023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914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1406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995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0A5-102C-48ED-B673-70CC69728CD5}" type="datetime1">
              <a:rPr lang="fi-FI" smtClean="0"/>
              <a:t>16.11.2023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4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75A4E3-8FF2-4522-BFFC-B6650E4F3B12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9569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738CF0-2436-469C-B3E2-833C1CD8BA6D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5DC39EB-20AE-0041-A4BC-450450F8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97740"/>
            <a:ext cx="4879848" cy="218396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8354354-733E-564B-AE1B-9EE1EFFF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93215"/>
            <a:ext cx="4879848" cy="298174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spc="30" baseline="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21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-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BB47-F3A0-4DEC-81AB-804A5ECF3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241" y="1200635"/>
            <a:ext cx="2596896" cy="968843"/>
          </a:xfrm>
        </p:spPr>
        <p:txBody>
          <a:bodyPr/>
          <a:lstStyle/>
          <a:p>
            <a:r>
              <a:rPr lang="en-GB" dirty="0" err="1"/>
              <a:t>Etunimi</a:t>
            </a:r>
            <a:br>
              <a:rPr lang="en-GB" dirty="0"/>
            </a:b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14431"/>
            <a:ext cx="4209288" cy="2469377"/>
          </a:xfrm>
        </p:spPr>
        <p:txBody>
          <a:bodyPr/>
          <a:lstStyle>
            <a:lvl1pPr marL="0" indent="0" algn="just">
              <a:buNone/>
              <a:defRPr/>
            </a:lvl1pPr>
            <a:lvl2pPr marL="6270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0656" y="1750311"/>
            <a:ext cx="5559552" cy="433349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1500"/>
            </a:lvl1pPr>
            <a:lvl2pPr>
              <a:spcBef>
                <a:spcPts val="0"/>
              </a:spcBef>
              <a:defRPr sz="1500"/>
            </a:lvl2pPr>
            <a:lvl3pPr>
              <a:spcBef>
                <a:spcPts val="0"/>
              </a:spcBef>
              <a:defRPr sz="1500"/>
            </a:lvl3pPr>
            <a:lvl4pPr>
              <a:spcBef>
                <a:spcPts val="0"/>
              </a:spcBef>
              <a:defRPr sz="1500"/>
            </a:lvl4pPr>
            <a:lvl5pPr>
              <a:spcBef>
                <a:spcPts val="0"/>
              </a:spcBef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AEAA-E42D-4EF2-9190-F2DB8570DF6F}" type="datetime1">
              <a:rPr lang="fi-FI" smtClean="0"/>
              <a:t>16.11.2023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83E3B4-67B2-F340-9CC7-967557BC5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0971" y="2416721"/>
            <a:ext cx="2597467" cy="22544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7AF1D7-1ED2-064D-9423-DD875F9CA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80971" y="2672560"/>
            <a:ext cx="2597467" cy="7442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0D235F43-EC8E-6548-A6D9-83B50580AA8B}"/>
              </a:ext>
            </a:extLst>
          </p:cNvPr>
          <p:cNvSpPr/>
          <p:nvPr userDrawn="1"/>
        </p:nvSpPr>
        <p:spPr>
          <a:xfrm>
            <a:off x="5509074" y="1028700"/>
            <a:ext cx="0" cy="4838700"/>
          </a:xfrm>
          <a:custGeom>
            <a:avLst/>
            <a:gdLst/>
            <a:ahLst/>
            <a:cxnLst/>
            <a:rect l="l" t="t" r="r" b="b"/>
            <a:pathLst>
              <a:path h="4838700">
                <a:moveTo>
                  <a:pt x="0" y="0"/>
                </a:moveTo>
                <a:lnTo>
                  <a:pt x="0" y="483870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FB854115-7B7B-6C42-AF1A-C7D1F6D3D465}"/>
              </a:ext>
            </a:extLst>
          </p:cNvPr>
          <p:cNvSpPr/>
          <p:nvPr userDrawn="1"/>
        </p:nvSpPr>
        <p:spPr>
          <a:xfrm>
            <a:off x="825500" y="3481103"/>
            <a:ext cx="4128135" cy="0"/>
          </a:xfrm>
          <a:custGeom>
            <a:avLst/>
            <a:gdLst/>
            <a:ahLst/>
            <a:cxnLst/>
            <a:rect l="l" t="t" r="r" b="b"/>
            <a:pathLst>
              <a:path w="4128135">
                <a:moveTo>
                  <a:pt x="0" y="0"/>
                </a:moveTo>
                <a:lnTo>
                  <a:pt x="4128096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CF5DB22-FA1F-FB4F-876D-80DE9C6593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526" y="1200636"/>
            <a:ext cx="1581705" cy="221078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DAC1DE34-D32F-40C1-1498-DB40AA57B4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0275" y="1103477"/>
            <a:ext cx="5562600" cy="3635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DB645F6-CFE0-6E96-FBE1-9962B5C81B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10275" y="1491996"/>
            <a:ext cx="5562600" cy="2583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756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9C59-62F5-414D-9415-809CDA83981F}" type="datetime1">
              <a:rPr lang="fi-FI" smtClean="0"/>
              <a:t>16.11.2023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08193-B1B4-254E-84A3-7F08A3ABD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6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75DB85A9-37D0-D44F-8932-BA5364EBA2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76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AB449D57-B1A5-AC4A-93FB-9F1CB6AE3B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99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768DBA37-0A32-B344-A149-4215D4C55C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3494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54A209D4-A746-2F43-8C7E-BEC6909512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23494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9E8955C1-4100-BA40-A9AB-09241736DF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56720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D620DCD2-7AFA-8647-B626-6229A82053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299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1EE75115-0780-014E-9E78-DFB0AC32DC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299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4BDCBA93-C0C4-7A4D-82AA-284700A7018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4622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C08D4F60-53A8-CF42-AF1F-CDA52D1265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02502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9793FD63-87A8-EF40-BCEF-B87AA51E63F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2502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7FB522C2-364E-804D-92E3-5E96E5DE2E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35728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532D818-2665-BFD0-C34E-2BAA1FDC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644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oi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72128"/>
            <a:ext cx="495299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4072128"/>
            <a:ext cx="495300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B8FF-12C1-4EC4-ACDC-BEADB8EE324D}" type="datetime1">
              <a:rPr lang="fi-FI" smtClean="0"/>
              <a:t>16.11.2023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720CA279-8F31-B245-A957-24CC423E951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343AB41E-7E7C-D64A-B75B-EAB11FA972A4}"/>
              </a:ext>
            </a:extLst>
          </p:cNvPr>
          <p:cNvSpPr/>
          <p:nvPr userDrawn="1"/>
        </p:nvSpPr>
        <p:spPr>
          <a:xfrm>
            <a:off x="826093" y="3622675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691CC0-6302-E24C-A059-98EA7D30D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" y="2206752"/>
            <a:ext cx="10529570" cy="231648"/>
          </a:xfr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kiinteä</a:t>
            </a:r>
            <a:r>
              <a:rPr lang="en-US" dirty="0"/>
              <a:t> </a:t>
            </a:r>
            <a:r>
              <a:rPr lang="en-US" dirty="0" err="1"/>
              <a:t>hinta</a:t>
            </a:r>
            <a:r>
              <a:rPr lang="en-US" dirty="0"/>
              <a:t> on:</a:t>
            </a:r>
            <a:endParaRPr lang="fi-FI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AE71A2-7067-BE47-86F4-13662C74E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" y="2462784"/>
            <a:ext cx="6052058" cy="724916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1 234 567 €</a:t>
            </a:r>
            <a:endParaRPr lang="fi-FI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C5DDF17-4F10-C047-B74F-560E09ED07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958" y="2825242"/>
            <a:ext cx="4403000" cy="243837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alv</a:t>
            </a:r>
            <a:r>
              <a:rPr lang="en-US" dirty="0"/>
              <a:t>. 0 %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F8DC6B7-93FD-E1DE-DB20-BB38B3C5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262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87663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CAE140DC-6D77-FF49-88C5-C3BB51FBB6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8110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39B-8677-43E4-A9D8-090E6323B3D0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426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56632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024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360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C6A9E16-7AAA-0477-97A3-54CFAEB3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95">
            <a:extLst>
              <a:ext uri="{FF2B5EF4-FFF2-40B4-BE49-F238E27FC236}">
                <a16:creationId xmlns:a16="http://schemas.microsoft.com/office/drawing/2014/main" id="{4AA2E4DC-0182-54C7-54DC-986677C7C62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01359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5">
            <a:extLst>
              <a:ext uri="{FF2B5EF4-FFF2-40B4-BE49-F238E27FC236}">
                <a16:creationId xmlns:a16="http://schemas.microsoft.com/office/drawing/2014/main" id="{B113796A-151E-AF3F-3540-4A518DF1554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4475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5">
            <a:extLst>
              <a:ext uri="{FF2B5EF4-FFF2-40B4-BE49-F238E27FC236}">
                <a16:creationId xmlns:a16="http://schemas.microsoft.com/office/drawing/2014/main" id="{5EA43360-6DB4-875E-7434-A61667098D4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499815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641EDE79-F2FD-61AB-0151-B6DB36AA73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46294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574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5121-EB40-4CDB-B773-3F87344D5C9B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0813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8775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70119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159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495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0" name="Text Placeholder 19">
            <a:extLst>
              <a:ext uri="{FF2B5EF4-FFF2-40B4-BE49-F238E27FC236}">
                <a16:creationId xmlns:a16="http://schemas.microsoft.com/office/drawing/2014/main" id="{5E57E285-2DAA-D143-9C04-5CA70EB0383A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2674992" y="2089380"/>
            <a:ext cx="6881900" cy="542453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3EF2589-EBE3-4E17-9EA8-F63C112A73A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12D2E06-9E8D-BF5E-C7C7-C8CB3452F74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71850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7DC6162-22A4-94B5-E007-5738929921C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331207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12A8704-633E-B884-655D-C20463F5DB1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9485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955027F-0614-EE52-7C45-5EE9D7C2821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67138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D73B5A6-C99A-7108-415B-49C286F8D81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826453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856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22B8-3E0A-48C4-912E-8207CC98EBD4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326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7326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65">
            <a:extLst>
              <a:ext uri="{FF2B5EF4-FFF2-40B4-BE49-F238E27FC236}">
                <a16:creationId xmlns:a16="http://schemas.microsoft.com/office/drawing/2014/main" id="{32F365D6-227C-D94A-8C3E-8D98F31757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878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19">
            <a:extLst>
              <a:ext uri="{FF2B5EF4-FFF2-40B4-BE49-F238E27FC236}">
                <a16:creationId xmlns:a16="http://schemas.microsoft.com/office/drawing/2014/main" id="{F8816833-66CD-BB42-B80E-A870CCBA7F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34878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65">
            <a:extLst>
              <a:ext uri="{FF2B5EF4-FFF2-40B4-BE49-F238E27FC236}">
                <a16:creationId xmlns:a16="http://schemas.microsoft.com/office/drawing/2014/main" id="{A7B7844D-D027-F442-AA83-6DEDFC4E70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34878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19">
            <a:extLst>
              <a:ext uri="{FF2B5EF4-FFF2-40B4-BE49-F238E27FC236}">
                <a16:creationId xmlns:a16="http://schemas.microsoft.com/office/drawing/2014/main" id="{48B22782-8A2E-FF46-B70D-C912955063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34878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F0F71E2-6F6D-770E-B553-D8509523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5C69D5F5-4F8E-852B-65B0-7DF181EEF53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44086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FDA5504-25AB-FC7F-D216-7FF46F277D1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99151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7285110-7CA5-99BD-7A8D-430B1EAEF7B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62802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5BC4980-970A-0358-2D91-B1836E8DFE9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44086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CA6843B3-FF15-7790-2F91-06E79EE0D69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99151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F64B8FA-EC57-208E-CCFF-323C4B1F5FE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662802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56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C320-9ED7-4B02-864D-842429BBF83F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8472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8472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8472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8472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65">
            <a:extLst>
              <a:ext uri="{FF2B5EF4-FFF2-40B4-BE49-F238E27FC236}">
                <a16:creationId xmlns:a16="http://schemas.microsoft.com/office/drawing/2014/main" id="{2DFD3B43-FA93-8D46-ABF3-4D38F34D7F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8472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19">
            <a:extLst>
              <a:ext uri="{FF2B5EF4-FFF2-40B4-BE49-F238E27FC236}">
                <a16:creationId xmlns:a16="http://schemas.microsoft.com/office/drawing/2014/main" id="{E4A6DB9D-8C01-3649-9856-88375E9CBC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8472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65">
            <a:extLst>
              <a:ext uri="{FF2B5EF4-FFF2-40B4-BE49-F238E27FC236}">
                <a16:creationId xmlns:a16="http://schemas.microsoft.com/office/drawing/2014/main" id="{59C9D757-B8D9-9F4C-BC4A-713B01A1977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49704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Text Placeholder 19">
            <a:extLst>
              <a:ext uri="{FF2B5EF4-FFF2-40B4-BE49-F238E27FC236}">
                <a16:creationId xmlns:a16="http://schemas.microsoft.com/office/drawing/2014/main" id="{C10BDD1A-925F-7641-9565-74ED3105E8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9704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6" name="Text Placeholder 65">
            <a:extLst>
              <a:ext uri="{FF2B5EF4-FFF2-40B4-BE49-F238E27FC236}">
                <a16:creationId xmlns:a16="http://schemas.microsoft.com/office/drawing/2014/main" id="{2705CE60-3DF2-2B45-8A43-E1C88419E3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49704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7" name="Text Placeholder 19">
            <a:extLst>
              <a:ext uri="{FF2B5EF4-FFF2-40B4-BE49-F238E27FC236}">
                <a16:creationId xmlns:a16="http://schemas.microsoft.com/office/drawing/2014/main" id="{923B07B5-1D89-024C-B394-9D34A4915A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49704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8" name="Text Placeholder 65">
            <a:extLst>
              <a:ext uri="{FF2B5EF4-FFF2-40B4-BE49-F238E27FC236}">
                <a16:creationId xmlns:a16="http://schemas.microsoft.com/office/drawing/2014/main" id="{934E4976-7331-2A41-9D7B-A430DE16C1F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49704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Text Placeholder 19">
            <a:extLst>
              <a:ext uri="{FF2B5EF4-FFF2-40B4-BE49-F238E27FC236}">
                <a16:creationId xmlns:a16="http://schemas.microsoft.com/office/drawing/2014/main" id="{1C1B31DD-88E0-2A45-8555-7D3B0CF86A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549704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Text Placeholder 19">
            <a:extLst>
              <a:ext uri="{FF2B5EF4-FFF2-40B4-BE49-F238E27FC236}">
                <a16:creationId xmlns:a16="http://schemas.microsoft.com/office/drawing/2014/main" id="{270769CD-2640-8349-85C8-3DE36AC7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89908" y="3679817"/>
            <a:ext cx="1608619" cy="535846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1B3B366-611E-2447-79F0-8C5E6F9A8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151162" y="265657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CB24107B-DAB3-F714-FC7C-C00ADC5450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095990" y="413385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D7688FD7-B718-6C7A-5625-46104A95147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504580" y="4846082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0C02609B-A713-876D-DF76-BCC6954D7A6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504580" y="1849598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E0E2C4E8-B432-CF1D-66DA-3B36758EA7B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830026" y="2659034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7E2AAFD-B0D5-3571-AF6E-2BE3B3FA73C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86905" y="4121047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Otsikko 28">
            <a:extLst>
              <a:ext uri="{FF2B5EF4-FFF2-40B4-BE49-F238E27FC236}">
                <a16:creationId xmlns:a16="http://schemas.microsoft.com/office/drawing/2014/main" id="{8A96C9D2-FEED-4C32-48A4-0E0EC24A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52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6754-3CEA-4486-ACB5-77B8D846CE6A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75D6A4B-C191-2E47-AB9C-40839093F69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D26F789-A1F1-F243-90E1-6266039E4B7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5EBF3B-E76B-9B73-604B-9ED8CE78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DC0-8F7C-46CF-9329-60A7FE2ADD58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3205978-7313-0249-A986-1CA2E33A3D00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90086CA-6392-D543-A16F-6C750C2B10B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A1FC53-FED2-A02F-060D-73555AE7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0488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FCFE-4DDF-45F7-B64A-E58B655D13EF}" type="datetime1">
              <a:rPr lang="fi-FI" smtClean="0"/>
              <a:t>16.11.2023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8784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98FCF-35CD-E54F-B69A-E8AAC285C01A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524757" y="3250641"/>
            <a:chExt cx="1145730" cy="35169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6558411" y="3483237"/>
              <a:ext cx="112076" cy="111487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524757" y="3256673"/>
              <a:ext cx="214905" cy="339597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5786765" y="3250641"/>
              <a:ext cx="308478" cy="351652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6137152" y="3250662"/>
              <a:ext cx="318626" cy="351672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97099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0512" y="2011681"/>
            <a:ext cx="5616052" cy="1108900"/>
          </a:xfrm>
        </p:spPr>
        <p:txBody>
          <a:bodyPr anchor="ctr" anchorCtr="0"/>
          <a:lstStyle>
            <a:lvl1pPr algn="l">
              <a:lnSpc>
                <a:spcPct val="7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Lopputeksti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512" y="3300474"/>
            <a:ext cx="4798822" cy="271782"/>
          </a:xfrm>
        </p:spPr>
        <p:txBody>
          <a:bodyPr/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DCD1E4-7542-CE4D-B23F-1119A1412583}"/>
              </a:ext>
            </a:extLst>
          </p:cNvPr>
          <p:cNvGrpSpPr/>
          <p:nvPr userDrawn="1"/>
        </p:nvGrpSpPr>
        <p:grpSpPr>
          <a:xfrm>
            <a:off x="3695957" y="2165711"/>
            <a:ext cx="1145730" cy="351693"/>
            <a:chOff x="5865996" y="257492"/>
            <a:chExt cx="5676003" cy="174230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56D9677-F947-AA44-B80D-97C8143E058C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FC78DF4-B539-A645-A7E2-342435255988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08564A-F5E9-A74A-96AE-A9CC7BF35F30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A2D3CFB-7383-734B-A5C0-8EB18F6C8EE5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FD8D84F-B63C-8B4F-8E8B-82212467B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0512" y="3592343"/>
            <a:ext cx="4798822" cy="271781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Titteli</a:t>
            </a:r>
            <a:endParaRPr lang="fi-FI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0AC5B56D-0461-F644-9893-5598DA336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512" y="3994680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etunimi.sukunimi@fcg.fi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E52BBF7-D3DE-E64B-A09F-384FA18593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512" y="4201944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+358 123 456</a:t>
            </a: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DD7213F1-71FC-154A-A6CF-BC8F407E95D2}"/>
              </a:ext>
            </a:extLst>
          </p:cNvPr>
          <p:cNvSpPr/>
          <p:nvPr userDrawn="1"/>
        </p:nvSpPr>
        <p:spPr>
          <a:xfrm>
            <a:off x="5270500" y="2159000"/>
            <a:ext cx="0" cy="2616200"/>
          </a:xfrm>
          <a:custGeom>
            <a:avLst/>
            <a:gdLst/>
            <a:ahLst/>
            <a:cxnLst/>
            <a:rect l="l" t="t" r="r" b="b"/>
            <a:pathLst>
              <a:path h="2616200">
                <a:moveTo>
                  <a:pt x="0" y="0"/>
                </a:moveTo>
                <a:lnTo>
                  <a:pt x="0" y="2616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5C896-7C2A-C74A-8781-56CA4B566898}"/>
              </a:ext>
            </a:extLst>
          </p:cNvPr>
          <p:cNvSpPr txBox="1"/>
          <p:nvPr userDrawn="1"/>
        </p:nvSpPr>
        <p:spPr>
          <a:xfrm>
            <a:off x="5620512" y="4606266"/>
            <a:ext cx="20618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dirty="0">
                <a:solidFill>
                  <a:schemeClr val="bg1"/>
                </a:solidFill>
                <a:latin typeface="+mn-lt"/>
              </a:rPr>
              <a:t>www.fcg.fi</a:t>
            </a:r>
          </a:p>
        </p:txBody>
      </p:sp>
    </p:spTree>
    <p:extLst>
      <p:ext uri="{BB962C8B-B14F-4D97-AF65-F5344CB8AC3E}">
        <p14:creationId xmlns:p14="http://schemas.microsoft.com/office/powerpoint/2010/main" val="141470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4"/>
            <a:ext cx="44852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703" y="1648496"/>
            <a:ext cx="6340355" cy="4481848"/>
          </a:xfrm>
        </p:spPr>
        <p:txBody>
          <a:bodyPr/>
          <a:lstStyle>
            <a:lvl1pPr marL="676275" indent="-676275">
              <a:spcBef>
                <a:spcPts val="2400"/>
              </a:spcBef>
              <a:buSzPct val="225000"/>
              <a:buFont typeface="+mj-lt"/>
              <a:buAutoNum type="arabicPeriod"/>
              <a:tabLst/>
              <a:defRPr>
                <a:solidFill>
                  <a:srgbClr val="0F506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CD37-62A2-4090-8414-D53D3082D419}" type="datetime1">
              <a:rPr lang="fi-FI" smtClean="0"/>
              <a:t>16.11.2023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58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036E-065D-47A5-9587-2E6C50E7282F}" type="datetime1">
              <a:rPr lang="fi-FI" smtClean="0"/>
              <a:t>16.11.2023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609F-11CD-4CA1-B0C5-10448F3AE7CF}" type="datetime1">
              <a:rPr lang="fi-FI" smtClean="0"/>
              <a:t>16.11.2023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83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3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163"/>
            <a:ext cx="9144000" cy="2364550"/>
          </a:xfrm>
        </p:spPr>
        <p:txBody>
          <a:bodyPr anchor="b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0002"/>
            <a:ext cx="9144000" cy="114640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1FE2-7FE2-45FE-9519-C01E75F3006B}" type="datetime1">
              <a:rPr lang="fi-FI" smtClean="0"/>
              <a:t>16.11.2023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2214-6CB1-4F6C-84D0-621A7700EE44}" type="datetime1">
              <a:rPr lang="fi-FI" smtClean="0"/>
              <a:t>16.11.2023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D76A-3D19-425F-A24A-97E79F2F4F7D}" type="datetime1">
              <a:rPr lang="fi-FI" smtClean="0"/>
              <a:t>16.11.2023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54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4000"/>
            <a:ext cx="495299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484000"/>
            <a:ext cx="49530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A009-0D14-4732-AB58-8EA4FBBA4364}" type="datetime1">
              <a:rPr lang="fi-FI" smtClean="0"/>
              <a:t>16.11.2023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ADDADD67-A695-C745-A835-9DE7F8039AB9}"/>
              </a:ext>
            </a:extLst>
          </p:cNvPr>
          <p:cNvSpPr/>
          <p:nvPr userDrawn="1"/>
        </p:nvSpPr>
        <p:spPr>
          <a:xfrm>
            <a:off x="6096599" y="2590800"/>
            <a:ext cx="0" cy="29464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31B15BD5-95F6-14E4-F004-BCCDA04E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9176484-5576-4D51-9926-121061169BBC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94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5"/>
            <a:ext cx="10697880" cy="11388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682" y="2484000"/>
            <a:ext cx="10515600" cy="36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88417" y="6366456"/>
            <a:ext cx="2219459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fld id="{C8824F8E-CABB-4CEA-AD08-9653378AC40F}" type="datetime1">
              <a:rPr lang="fi-FI" smtClean="0"/>
              <a:t>16.11.2023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6456"/>
            <a:ext cx="3677992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r>
              <a:rPr lang="fi-FI"/>
              <a:t>Kouluikkuna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6456"/>
            <a:ext cx="2743200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53C556-00A6-2A9E-E437-3406B3D3C9B0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778260" y="257544"/>
            <a:ext cx="762302" cy="2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9" r:id="rId2"/>
    <p:sldLayoutId id="2147483664" r:id="rId3"/>
    <p:sldLayoutId id="2147483649" r:id="rId4"/>
    <p:sldLayoutId id="2147483690" r:id="rId5"/>
    <p:sldLayoutId id="2147483683" r:id="rId6"/>
    <p:sldLayoutId id="2147483650" r:id="rId7"/>
    <p:sldLayoutId id="2147483693" r:id="rId8"/>
    <p:sldLayoutId id="2147483652" r:id="rId9"/>
    <p:sldLayoutId id="2147483665" r:id="rId10"/>
    <p:sldLayoutId id="2147483653" r:id="rId11"/>
    <p:sldLayoutId id="2147483666" r:id="rId12"/>
    <p:sldLayoutId id="2147483691" r:id="rId13"/>
    <p:sldLayoutId id="2147483692" r:id="rId14"/>
    <p:sldLayoutId id="2147483670" r:id="rId15"/>
    <p:sldLayoutId id="2147483671" r:id="rId16"/>
    <p:sldLayoutId id="2147483677" r:id="rId17"/>
    <p:sldLayoutId id="2147483676" r:id="rId18"/>
    <p:sldLayoutId id="2147483678" r:id="rId19"/>
    <p:sldLayoutId id="2147483679" r:id="rId20"/>
    <p:sldLayoutId id="2147483682" r:id="rId21"/>
    <p:sldLayoutId id="2147483680" r:id="rId22"/>
    <p:sldLayoutId id="2147483681" r:id="rId23"/>
    <p:sldLayoutId id="2147483654" r:id="rId24"/>
    <p:sldLayoutId id="2147483669" r:id="rId25"/>
    <p:sldLayoutId id="2147483655" r:id="rId26"/>
    <p:sldLayoutId id="2147483684" r:id="rId27"/>
    <p:sldLayoutId id="2147483685" r:id="rId28"/>
    <p:sldLayoutId id="2147483686" r:id="rId29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 spc="-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269875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1C47-43EA-4787-73BF-B267DF043F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Perusopetuksen ja lukiokoulutuksen kustannuskehitys 2021-2022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FE0D8-ABD6-E30F-3E5E-3909469C73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Tiivistelmä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086FF-7F52-68AB-F6C1-A035A3AE2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Kouluikkuna</a:t>
            </a:r>
          </a:p>
        </p:txBody>
      </p:sp>
    </p:spTree>
    <p:extLst>
      <p:ext uri="{BB962C8B-B14F-4D97-AF65-F5344CB8AC3E}">
        <p14:creationId xmlns:p14="http://schemas.microsoft.com/office/powerpoint/2010/main" val="2946962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FB510B-721D-A4D0-905F-30C1F5D9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888FFD-A930-955C-2F8B-0D9AFD1D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4F75CD3-693F-06C2-7824-54A03DEC6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277272"/>
              </p:ext>
            </p:extLst>
          </p:nvPr>
        </p:nvGraphicFramePr>
        <p:xfrm>
          <a:off x="3748088" y="2289175"/>
          <a:ext cx="4695825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695869" imgH="2276396" progId="Excel.Sheet.12">
                  <p:embed/>
                </p:oleObj>
              </mc:Choice>
              <mc:Fallback>
                <p:oleObj name="Worksheet" r:id="rId2" imgW="4695869" imgH="2276396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4F75CD3-693F-06C2-7824-54A03DEC65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48088" y="2289175"/>
                        <a:ext cx="4695825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08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5730-A004-3F69-77B7-9B0E5E731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Perusopetuksen kustannukset toiminnoittain, €/oppilas ja osuus (%)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0E79-1D30-5F9C-326B-B77FC0706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Opetukseen ja siihen välittömästi liittyvän toiminnan, palkkojen, opetusmateriaalien, palveluostojen ym. Oppilaskohtainen kustannus oli vuonna 2022 noin 5 547 euroa, kun se vuonna 2021 oli 5 416 euroa.</a:t>
            </a:r>
          </a:p>
          <a:p>
            <a:r>
              <a:rPr lang="fi-FI" i="1" dirty="0"/>
              <a:t>Opetuksen</a:t>
            </a:r>
            <a:r>
              <a:rPr lang="fi-FI" dirty="0"/>
              <a:t> osuus on noin 55 % kokonaiskustannuksista perusopetuksessa.</a:t>
            </a:r>
          </a:p>
          <a:p>
            <a:r>
              <a:rPr lang="fi-FI" dirty="0"/>
              <a:t>Kiinteistökustannuksien (</a:t>
            </a:r>
            <a:r>
              <a:rPr lang="fi-FI" i="1" dirty="0"/>
              <a:t>ylläpito</a:t>
            </a:r>
            <a:r>
              <a:rPr lang="fi-FI" dirty="0"/>
              <a:t> ja </a:t>
            </a:r>
            <a:r>
              <a:rPr lang="fi-FI" i="1" dirty="0"/>
              <a:t>sisäisiin vuokriin sis. pääomakustannukset</a:t>
            </a:r>
            <a:r>
              <a:rPr lang="fi-FI" dirty="0"/>
              <a:t>) osuus kokonaiskustannuksista oli noin neljännes (23,7 %).</a:t>
            </a:r>
          </a:p>
          <a:p>
            <a:r>
              <a:rPr lang="fi-FI" dirty="0"/>
              <a:t>Kuljetuskustannukset olivat noin 3,9 % kokonaiskustannuksista</a:t>
            </a:r>
          </a:p>
          <a:p>
            <a:r>
              <a:rPr lang="fi-FI" i="1" dirty="0"/>
              <a:t>Ruokailun</a:t>
            </a:r>
            <a:r>
              <a:rPr lang="fi-FI" dirty="0"/>
              <a:t> osuus kustannusrakenteesta oli 5,7 %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BDF38-6408-6577-D26C-8C8E741C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EAF06-7F7E-34D7-453C-B3C2E2D9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583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1E4E18-BBD2-9E10-AAAC-861CAE67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94AE0-E2FA-6B09-F25B-B4627B10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12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7CAE1-DCF1-43FC-69A7-478658F1A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951" y="1090981"/>
            <a:ext cx="7206097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4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FB162-21A7-0B72-A393-E60DA018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Lukiokoulutuksen käyttökustannukset €/opiskelija 2021-2022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E958-640A-CA7E-89CC-E8B8BF9B0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Kuntien järjestämän (n=217) lukiokoulutuksen käyttökustannukset olivat vuonna 2022 opiskelijaa kohden yhteensä  9 000 euroa ja kasvoivat 6,1 % vuodesta 2021.</a:t>
            </a:r>
          </a:p>
          <a:p>
            <a:r>
              <a:rPr lang="fi-FI" dirty="0"/>
              <a:t>Tilastokeskuksen julkaisema julkisten menojen hintaindeksi kuntien opetus- ja kulttuuri toimessa nousi 3,4 % vuodesta 2021 vuoteen 2022</a:t>
            </a:r>
          </a:p>
          <a:p>
            <a:r>
              <a:rPr lang="fi-FI" dirty="0"/>
              <a:t>Lukiokoulutuksen €/opiskelija vuosimuutosten mediaani oli 6,3 %.</a:t>
            </a:r>
          </a:p>
          <a:p>
            <a:r>
              <a:rPr lang="fi-FI" dirty="0"/>
              <a:t>Kustannukset kasvoivat kaikilla vertailun kuntakokoluokilla.  Yli 50 000 asukkaan kaupungeilla (n=19) muutos oli 8,9 %.</a:t>
            </a:r>
          </a:p>
          <a:p>
            <a:r>
              <a:rPr lang="fi-FI" dirty="0"/>
              <a:t>Kuntien lukiokoulutuksen euromääräiset kokonaiskustannukset vertailussa olivat vuonna 2022 n. 783 miljoonaa, joista n. puolet sijoittui (n. 54 %) yli 50 000 asukkaan kaupunkeihin.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5DFA6-67CC-6CD6-ECB0-E0FEB038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0FCE2-AED1-271A-9294-3B75BE58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89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3397BA-0B65-FF01-E870-2A45BEAF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1948A-2FB0-D4C2-F190-56825446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14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80478-D817-27CF-B66B-F6FAF69E5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47" y="1450676"/>
            <a:ext cx="6840305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12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A5F986-8C48-ABC2-22E9-249EE0E6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F1DD70-E65C-B325-A9BD-2EE6F5D5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15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D229C-C72F-6D0A-797E-A737B40F9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15" y="694707"/>
            <a:ext cx="9534970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38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D8D5-6F8B-24C6-ECF0-E670B906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Lukiokoulutuksen opiskelijamäärän ja kustannusten vuosimuutokset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9CD0E-8A55-8F88-7D17-E996A24C4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Lukiokoulutuksen kustannukset (€) nousivat tai olivat ennallaan n. 71 prosentilla lukio-kunnista.</a:t>
            </a:r>
          </a:p>
          <a:p>
            <a:r>
              <a:rPr lang="fi-FI" dirty="0"/>
              <a:t>Kokonaiskustannukset (€) nousivat keskimäärin 6,8 % ja muutosten mediaani oli 4,1 %</a:t>
            </a:r>
          </a:p>
          <a:p>
            <a:r>
              <a:rPr lang="fi-FI" dirty="0"/>
              <a:t>Vertailtava opiskelijamäärä kasvoi koko maan tasolla 0,6 %, mutta vuosimuutosten mediaani oli -0,7 (%).</a:t>
            </a:r>
          </a:p>
          <a:p>
            <a:r>
              <a:rPr lang="fi-FI" dirty="0"/>
              <a:t>21 suurimman kaupungin yhteen laskettu oppilasmäärä kasvoi hieman (0,7 %) ja muilla kuntakokoryhmillä se oli ennallaan tai laski hieman.</a:t>
            </a:r>
          </a:p>
          <a:p>
            <a:r>
              <a:rPr lang="fi-FI" dirty="0"/>
              <a:t>Yli 100 000 asukkaan kaupunkien lukiokoulutuksen yhteenlaskettu opiskelijamäärä kasvoi 3,0 %. Muiden kuntakokoryhmien opiskelijamäärä oli edellistä vuotta pienempi.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77C0C-D447-C46D-9D54-32674830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7117A-FD5C-5B55-4791-5DAC2155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7110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26E477-31E3-DAA3-DD04-BD404021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C7EBD-FCF1-8A2E-BDD8-B03775FE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17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D915D-551A-7847-34E4-C6AAA3BD6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836" y="1621379"/>
            <a:ext cx="4694327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42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D1138-12CC-1807-C455-F2F4A7BB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Opiskelijamäärä ja kustannukset - muutosnelikenttä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1FA77-3EB8-3885-0949-6E2875AE5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Opiskelijamäärä oli ennallaan tai kasvoi 37 prosentilla kunnista.</a:t>
            </a:r>
          </a:p>
          <a:p>
            <a:r>
              <a:rPr lang="fi-FI" dirty="0"/>
              <a:t>Noin 46 prosentilla kunnista kustannukset nousivat, kun samalla opiskelijamäärä väheni.</a:t>
            </a:r>
          </a:p>
          <a:p>
            <a:r>
              <a:rPr lang="fi-FI" dirty="0"/>
              <a:t>21 prosentilla kunnista opiskelijamäärä sekä kustannukset laskivat.</a:t>
            </a:r>
          </a:p>
          <a:p>
            <a:r>
              <a:rPr lang="fi-FI" dirty="0"/>
              <a:t>Huom. Näissä vertailuluvuissa kustannukset ovat ns. nimellisinä, eli osa kasvusta selittyy yleisellä kustannustason ja hintojen kasvulla.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18A52-D832-1F73-497D-C8C1AD05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476F8-D6A7-12AC-487C-2E72A56C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9219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2962D7-5804-314F-78E1-AB38662B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7C9273-E5A6-21DA-C84E-307FFDA0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19</a:t>
            </a:fld>
            <a:endParaRPr lang="fi-FI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6D6CD1-6BBE-4D28-4AF5-6337A5655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723130"/>
              </p:ext>
            </p:extLst>
          </p:nvPr>
        </p:nvGraphicFramePr>
        <p:xfrm>
          <a:off x="2102068" y="719666"/>
          <a:ext cx="8057931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77D1DA-D844-5B42-6C28-442CCCC665E8}"/>
              </a:ext>
            </a:extLst>
          </p:cNvPr>
          <p:cNvSpPr txBox="1"/>
          <p:nvPr/>
        </p:nvSpPr>
        <p:spPr>
          <a:xfrm>
            <a:off x="3755465" y="3290499"/>
            <a:ext cx="2203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Opiskelijamäärä väheni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D24CD-7A6A-D1B5-A524-6F5B2CF116AA}"/>
              </a:ext>
            </a:extLst>
          </p:cNvPr>
          <p:cNvSpPr txBox="1"/>
          <p:nvPr/>
        </p:nvSpPr>
        <p:spPr>
          <a:xfrm>
            <a:off x="6406776" y="3290500"/>
            <a:ext cx="2203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Opiskelijamäärä kasvoi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AAD62-D74E-2F93-006B-BF4D0BB15122}"/>
              </a:ext>
            </a:extLst>
          </p:cNvPr>
          <p:cNvSpPr txBox="1"/>
          <p:nvPr/>
        </p:nvSpPr>
        <p:spPr>
          <a:xfrm rot="16200000">
            <a:off x="4994088" y="1955800"/>
            <a:ext cx="2203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Kustannukset nousivat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8D7CF-5198-F859-C986-6A3EA38496DE}"/>
              </a:ext>
            </a:extLst>
          </p:cNvPr>
          <p:cNvSpPr txBox="1"/>
          <p:nvPr/>
        </p:nvSpPr>
        <p:spPr>
          <a:xfrm rot="16200000">
            <a:off x="4994088" y="4528773"/>
            <a:ext cx="2203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Kustannukset laskivat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F4B292E-BFCF-84EA-1E3C-2752EF542F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326820"/>
              </p:ext>
            </p:extLst>
          </p:nvPr>
        </p:nvGraphicFramePr>
        <p:xfrm>
          <a:off x="2102070" y="719666"/>
          <a:ext cx="8057930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6E1CC50-E059-252E-83CF-902DFD9AF626}"/>
              </a:ext>
            </a:extLst>
          </p:cNvPr>
          <p:cNvSpPr txBox="1"/>
          <p:nvPr/>
        </p:nvSpPr>
        <p:spPr>
          <a:xfrm>
            <a:off x="3755466" y="3290499"/>
            <a:ext cx="2203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Opiskelijamäärä väheni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996C48-166B-4608-C1F9-A185506934F4}"/>
              </a:ext>
            </a:extLst>
          </p:cNvPr>
          <p:cNvSpPr txBox="1"/>
          <p:nvPr/>
        </p:nvSpPr>
        <p:spPr>
          <a:xfrm>
            <a:off x="6406777" y="3290500"/>
            <a:ext cx="2203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Opiskelijamäärä kasvoi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686671-496B-F350-50C3-7FB71EA8472D}"/>
              </a:ext>
            </a:extLst>
          </p:cNvPr>
          <p:cNvSpPr txBox="1"/>
          <p:nvPr/>
        </p:nvSpPr>
        <p:spPr>
          <a:xfrm rot="16200000">
            <a:off x="4994089" y="1955800"/>
            <a:ext cx="2203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Kustannukset nousivat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9F84B5-510B-1E9A-54B4-1783ACA15914}"/>
              </a:ext>
            </a:extLst>
          </p:cNvPr>
          <p:cNvSpPr txBox="1"/>
          <p:nvPr/>
        </p:nvSpPr>
        <p:spPr>
          <a:xfrm rot="16200000">
            <a:off x="4994089" y="4528773"/>
            <a:ext cx="2203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Kustannukset laskivat</a:t>
            </a:r>
          </a:p>
        </p:txBody>
      </p:sp>
    </p:spTree>
    <p:extLst>
      <p:ext uri="{BB962C8B-B14F-4D97-AF65-F5344CB8AC3E}">
        <p14:creationId xmlns:p14="http://schemas.microsoft.com/office/powerpoint/2010/main" val="414212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4F8E-E5FB-D08B-FDB3-A097BA0D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Perusopetuksen käyttökustannukset €/oppilas 2021-2022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C2F80-6B1C-C7A9-3CE7-11DBE784A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Kuntien perusopetuksen käyttökustannukset olivat vuonna 2022 oppilasta kohden yhteensä 10 504 euroa ja kasvoivat 3,8 % vuodesta 2021.</a:t>
            </a:r>
          </a:p>
          <a:p>
            <a:r>
              <a:rPr lang="fi-FI" dirty="0"/>
              <a:t>Tilastokeskuksen julkaisema julkisten menojen hintaindeksi kuntien opetus- ja kulttuuri toimesta nousi 3,4 % vuodesta 2021 vuoteen 2022</a:t>
            </a:r>
          </a:p>
          <a:p>
            <a:r>
              <a:rPr lang="fi-FI" dirty="0"/>
              <a:t>Kuntien perusopetuksen €/oppilas vuosimuutosten mediaani oli 4,5 %.</a:t>
            </a:r>
          </a:p>
          <a:p>
            <a:r>
              <a:rPr lang="fi-FI" dirty="0"/>
              <a:t>Kustannusten kasvu näkyi kaikissa kuntakokoluokissa. 21 suurimman kaupungilla muutos oli 3,1 %.</a:t>
            </a:r>
          </a:p>
          <a:p>
            <a:r>
              <a:rPr lang="fi-FI" dirty="0"/>
              <a:t>Vertailun euromääräiset kokonaiskustannukset olivat vuonna 2022 n. 5,6 miljardia, joista noin puolet kului (48 %) 21 suurimmassa kaupungissa.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9A74E-FA82-EF98-7AA9-C58D7B346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98875-FA5C-AC7A-1B54-11F404F1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4956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5D41-3C08-830D-E2A0-500DA584D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Lukiokoulutus €/opiskelija toiminnoittain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FB517-EDE2-7CA8-8B6D-7835A51B5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Toiminnoittaisista</a:t>
            </a:r>
            <a:r>
              <a:rPr lang="fi-FI" dirty="0"/>
              <a:t> kustannuksista </a:t>
            </a:r>
            <a:r>
              <a:rPr lang="fi-FI" i="1" dirty="0"/>
              <a:t>Opetus –</a:t>
            </a:r>
            <a:r>
              <a:rPr lang="fi-FI" dirty="0"/>
              <a:t>toimintoluokalle tilastoitavat kustannukset kasvoivat 0,8 % ja opiskelijakohtaisesti laskettu kustannus oli ennallaan</a:t>
            </a:r>
          </a:p>
          <a:p>
            <a:r>
              <a:rPr lang="fi-FI" dirty="0"/>
              <a:t>Uuden oppivelvollisuuslain myötä uutena luokkana tilastoitiin vuoden 2022 </a:t>
            </a:r>
            <a:r>
              <a:rPr lang="fi-FI" i="1" dirty="0"/>
              <a:t>Oppimateriaalit ja välineet –</a:t>
            </a:r>
            <a:r>
              <a:rPr lang="fi-FI" dirty="0"/>
              <a:t>kustannustiedot. </a:t>
            </a:r>
            <a:r>
              <a:rPr lang="fi-FI" i="1" dirty="0"/>
              <a:t>Oppimateriaalit ja välineet </a:t>
            </a:r>
            <a:r>
              <a:rPr lang="fi-FI" dirty="0"/>
              <a:t>nostivat kokonaisyksikkökustannusta 3,3 prosenttiyksiköllä</a:t>
            </a:r>
            <a:endParaRPr lang="fi-FI" i="1" dirty="0"/>
          </a:p>
          <a:p>
            <a:r>
              <a:rPr lang="fi-FI" dirty="0"/>
              <a:t>muiden toimintojen osalta vaikutukset yksikkökustannukseen olivat 0,0 ja 0,8 välillä.</a:t>
            </a:r>
          </a:p>
          <a:p>
            <a:r>
              <a:rPr lang="fi-FI" dirty="0" err="1"/>
              <a:t>Toiminnoittaiset</a:t>
            </a:r>
            <a:r>
              <a:rPr lang="fi-FI" dirty="0"/>
              <a:t> kustannukset nousivat lähes kaikissa luokissa.</a:t>
            </a:r>
          </a:p>
          <a:p>
            <a:r>
              <a:rPr lang="fi-FI" dirty="0"/>
              <a:t>Kiinteistömenojen yhteen laskettu (</a:t>
            </a:r>
            <a:r>
              <a:rPr lang="fi-FI" i="1" dirty="0"/>
              <a:t>Kiinteistöjen ylläpito </a:t>
            </a:r>
            <a:r>
              <a:rPr lang="fi-FI" dirty="0"/>
              <a:t>ja </a:t>
            </a:r>
            <a:r>
              <a:rPr lang="fi-FI" i="1" dirty="0"/>
              <a:t>Sisäisiin vuokriin sisältyvät pääomakustannukset</a:t>
            </a:r>
            <a:r>
              <a:rPr lang="fi-FI" dirty="0"/>
              <a:t>) vuosimuutos oli 6,9 % ja se nosti yksikkökustannusta 1,5 prosenttiyksiköllä vuodesta 2021.</a:t>
            </a:r>
          </a:p>
          <a:p>
            <a:r>
              <a:rPr lang="fi-FI" i="1" dirty="0"/>
              <a:t>Ruokailun</a:t>
            </a:r>
            <a:r>
              <a:rPr lang="fi-FI" dirty="0"/>
              <a:t> opiskelijakohtaisen kustannuksen vuosimuutos oli 13,6 % ja </a:t>
            </a:r>
            <a:r>
              <a:rPr lang="fi-FI" i="1" dirty="0"/>
              <a:t>Sisäisiin vuokriin sisältyvillä pääomakustannuksilla</a:t>
            </a:r>
            <a:r>
              <a:rPr lang="fi-FI" dirty="0"/>
              <a:t> laskettu vuosimuutos 8,3 %. Nämä olivat suurimmat muutokset keskeisimmistä toimintoluokista.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EDAC9A-E91C-C220-1A37-F32E4070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0BC1E-954E-3165-2879-7FED51CE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901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DFE412-D7B2-783C-0C44-F6B1FE82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AE06A-B97D-E5DA-7E0D-C41715BC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21</a:t>
            </a:fld>
            <a:endParaRPr lang="fi-FI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5D47E4A-AA9B-22B4-B8DC-EEA5B3287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214853"/>
              </p:ext>
            </p:extLst>
          </p:nvPr>
        </p:nvGraphicFramePr>
        <p:xfrm>
          <a:off x="3295650" y="1998663"/>
          <a:ext cx="56007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00700" imgH="2857559" progId="Excel.Sheet.12">
                  <p:embed/>
                </p:oleObj>
              </mc:Choice>
              <mc:Fallback>
                <p:oleObj name="Worksheet" r:id="rId2" imgW="5600700" imgH="2857559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5D47E4A-AA9B-22B4-B8DC-EEA5B32873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95650" y="1998663"/>
                        <a:ext cx="5600700" cy="285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7801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C002-3675-A97A-FCCB-DDA2570E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Lukiokoulutuksen kustannukset toiminnoittain, €/opiskelija ja osuus (%)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D6050-C85F-CD6B-FB28-B158C2E1B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Opetukseen ja siihen välittömästi liittyvän toiminnan, palkkojen, opetusmateriaalien, palveluostojen ym. Opiskelijakohtainen kustannus oli vuonna 2022 noin 5 485 euroa, kun se vuonna 2021 oli 5 478 euroa.</a:t>
            </a:r>
          </a:p>
          <a:p>
            <a:r>
              <a:rPr lang="fi-FI" i="1" dirty="0"/>
              <a:t>Opetuksen</a:t>
            </a:r>
            <a:r>
              <a:rPr lang="fi-FI" dirty="0"/>
              <a:t> osuus vuonna 2022 oli noin 62 % kokonaiskustannuksista.</a:t>
            </a:r>
          </a:p>
          <a:p>
            <a:r>
              <a:rPr lang="fi-FI" dirty="0"/>
              <a:t>Opiskelijoille kustannettavia </a:t>
            </a:r>
            <a:r>
              <a:rPr lang="fi-FI" i="1" dirty="0"/>
              <a:t>oppimateriaalien ja välineiden </a:t>
            </a:r>
            <a:r>
              <a:rPr lang="fi-FI" dirty="0"/>
              <a:t>kustannukset olivat 274 €/opiskelija ja niiden osuus kokonaiskustannuksista 3,1 %.</a:t>
            </a:r>
          </a:p>
          <a:p>
            <a:r>
              <a:rPr lang="fi-FI" dirty="0"/>
              <a:t>Kiinteistökustannuksien (</a:t>
            </a:r>
            <a:r>
              <a:rPr lang="fi-FI" i="1" dirty="0"/>
              <a:t>ylläpito</a:t>
            </a:r>
            <a:r>
              <a:rPr lang="fi-FI" dirty="0"/>
              <a:t> ja </a:t>
            </a:r>
            <a:r>
              <a:rPr lang="fi-FI" i="1" dirty="0"/>
              <a:t>sisäisiin vuokriin sis. pääomakustannukset</a:t>
            </a:r>
            <a:r>
              <a:rPr lang="fi-FI" dirty="0"/>
              <a:t>) osuus kokonaiskustannuksista oli noin viidennes (21,4 %).</a:t>
            </a:r>
          </a:p>
          <a:p>
            <a:r>
              <a:rPr lang="fi-FI" i="1" dirty="0"/>
              <a:t>Ruokailuun</a:t>
            </a:r>
            <a:r>
              <a:rPr lang="fi-FI" dirty="0"/>
              <a:t> osuus kustannusrakenteesta oli 4,9 % ja </a:t>
            </a:r>
            <a:r>
              <a:rPr lang="fi-FI" i="1" dirty="0"/>
              <a:t>hallinnon</a:t>
            </a:r>
            <a:r>
              <a:rPr lang="fi-FI" dirty="0"/>
              <a:t> 8,5 %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FFDD7-8272-660D-4FC4-E79E95D40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955E5-CD95-3E94-8302-9A9A9904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2641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104015-F714-237F-FDE8-5C83F555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F05B6A-6D92-860A-F72E-D3927688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23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81445-3C60-3E28-80A0-E7150A158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951" y="1090981"/>
            <a:ext cx="7206097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81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7C63-BCC0-C0C0-6BB4-84441D5A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Määritelmät ja lähteet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BFC21-4D6D-7433-6117-0A1470585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Perusopetus</a:t>
            </a:r>
          </a:p>
          <a:p>
            <a:pPr lvl="1"/>
            <a:r>
              <a:rPr lang="fi-FI" dirty="0"/>
              <a:t>Kustannustiedot Kuntien ja kuntayhtymien talousraportointi (Valtiokonttori), TOTT-taulukko</a:t>
            </a:r>
          </a:p>
          <a:p>
            <a:pPr lvl="1"/>
            <a:r>
              <a:rPr lang="fi-FI" dirty="0"/>
              <a:t>Käyttökustannukset = Kunnan oman perusopetuksen toiminta- ja vyörytyserämenot sekä poistot ja arvonalentumiset</a:t>
            </a:r>
          </a:p>
          <a:p>
            <a:pPr lvl="1"/>
            <a:r>
              <a:rPr lang="fi-FI" dirty="0"/>
              <a:t>Valtionosuuspohjaan kuuluvat menot ja sisäisiin vuokriin sisältyvät pääomakustannukset sekä poistot</a:t>
            </a:r>
          </a:p>
          <a:p>
            <a:pPr lvl="1"/>
            <a:r>
              <a:rPr lang="fi-FI" dirty="0"/>
              <a:t>Käyttökustannukset €/oppilas oppilasmäärä tilastovuoden ja sitä edeltävän vuoden laskentapäivien 20.9. keskiarvo. </a:t>
            </a:r>
          </a:p>
          <a:p>
            <a:pPr lvl="1"/>
            <a:r>
              <a:rPr lang="fi-FI" dirty="0" err="1"/>
              <a:t>Toiminoittaiset</a:t>
            </a:r>
            <a:r>
              <a:rPr lang="fi-FI" dirty="0"/>
              <a:t> menot ja oppilasmäärä ei sisällä vammaisopetusta</a:t>
            </a:r>
          </a:p>
          <a:p>
            <a:r>
              <a:rPr lang="fi-FI" dirty="0"/>
              <a:t>Lukiokoulutus</a:t>
            </a:r>
          </a:p>
          <a:p>
            <a:pPr lvl="1"/>
            <a:r>
              <a:rPr lang="fi-FI" dirty="0"/>
              <a:t>Kustannustiedot Kuntien ja kuntayhtymien talousraportointi (Valtiokonttori), TOTT-taulukko.</a:t>
            </a:r>
          </a:p>
          <a:p>
            <a:pPr lvl="1"/>
            <a:r>
              <a:rPr lang="fi-FI" dirty="0"/>
              <a:t>Käyttökustannukset = Kunnan oman lukiokoulutuksen toiminta- ja vyörytyserämenot sekä poistot ja arvonalentumiset</a:t>
            </a:r>
          </a:p>
          <a:p>
            <a:pPr lvl="1"/>
            <a:r>
              <a:rPr lang="fi-FI" dirty="0"/>
              <a:t>Valtionosuuspohjaan kuuluvat menot ja sisäisiin vuokriin sisältyvät pääomakustannukset sekä poistot</a:t>
            </a:r>
          </a:p>
          <a:p>
            <a:pPr lvl="1"/>
            <a:r>
              <a:rPr lang="fi-FI" dirty="0"/>
              <a:t>Huom. </a:t>
            </a:r>
            <a:r>
              <a:rPr lang="fi-FI" dirty="0" err="1"/>
              <a:t>Toiminnoittaiset</a:t>
            </a:r>
            <a:r>
              <a:rPr lang="fi-FI" dirty="0"/>
              <a:t> kustannukset ovat käyttömenoja. Esim. </a:t>
            </a:r>
            <a:r>
              <a:rPr lang="fi-FI" i="1" dirty="0"/>
              <a:t>Oppimateriaalit ja välineet </a:t>
            </a:r>
            <a:r>
              <a:rPr lang="fi-FI" dirty="0"/>
              <a:t>toiminnolle luetaan ne kustannukset, jotka on kirjattu käyttötalouden menoksi (ei investoinniksi)</a:t>
            </a:r>
          </a:p>
          <a:p>
            <a:pPr lvl="1"/>
            <a:r>
              <a:rPr lang="fi-FI" dirty="0"/>
              <a:t>Käyttökustannukset €/opiskelija opiskelijamäärä tilastovuoden 20.1. ja 20.9. painotettu (7:5) keskiarvo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A340E-0127-CA00-B665-181AF569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C8A41-1977-2A6C-0D3C-AC3E46E9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8258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E104-D5DA-B98F-C87F-E6434E8A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65C0-EBD2-B883-9394-8D9A495C8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Tiedot poimittu Kouluikkunaan Opetushallituksen </a:t>
            </a:r>
            <a:r>
              <a:rPr lang="fi-FI" i="1" dirty="0"/>
              <a:t>Opetus- ja kulttuuritoimen rahoitus järjestelmän raportit</a:t>
            </a:r>
            <a:r>
              <a:rPr lang="fi-FI" dirty="0"/>
              <a:t> –julkaisujärjestelmästä.</a:t>
            </a:r>
          </a:p>
          <a:p>
            <a:r>
              <a:rPr lang="fi-FI" dirty="0"/>
              <a:t>Opetushallituksen kustannustiedot perustuvat kuntien ja kuntayhtymien Valtiokonttorille raportoimiin (Kuntien ja kuntayhtymien automaattinen talousraportointi) taloustietoihin.</a:t>
            </a:r>
          </a:p>
          <a:p>
            <a:r>
              <a:rPr lang="fi-FI" dirty="0"/>
              <a:t>Opetushallituksen Oppilas- ja opiskelijamäärät perustuvat KOSKI-tietovarantoon.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E8FCF-E015-92BC-D077-709EBE70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4123-EE73-02A7-A2F0-299BAC99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949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4C629B-8B96-D795-2C18-B32D0088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F9C7B-516D-4969-A8FF-8C5BCAFA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3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397F4-79F5-B60E-0791-1345F224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47" y="1450676"/>
            <a:ext cx="6840305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6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555418-63E6-D23E-82FC-7F938CFC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25C8C7-342D-640D-D9AC-242A4D46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4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5C7EF-E55D-0C16-945F-C99E50988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53" y="685562"/>
            <a:ext cx="9669094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85B8-17DE-C7C9-D2EE-F7C692811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Perusopetuksen oppilasmäärän ja kustannusten vuosimuutokset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0C86F-5BA4-23F0-DFFE-73A93198D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Kustannukset (€) nousivat tai olivat ennallaan n. 77 prosentilla kunnista.</a:t>
            </a:r>
          </a:p>
          <a:p>
            <a:r>
              <a:rPr lang="fi-FI" dirty="0"/>
              <a:t>Kokonaiskustannukset (€) nousivat yhteensä 3,9 % ja kuntakohtaiset muutosten mediaani oli 4,2 %</a:t>
            </a:r>
          </a:p>
          <a:p>
            <a:r>
              <a:rPr lang="fi-FI" dirty="0"/>
              <a:t>Vertailun kokonaisoppilasmäärä säilyi ennallaan vuodesta 2021 (muutos 0,1 %)</a:t>
            </a:r>
          </a:p>
          <a:p>
            <a:r>
              <a:rPr lang="fi-FI" dirty="0"/>
              <a:t>Oppilasmäärän vuosimuutosten mediaani oli -0,7 (%).</a:t>
            </a:r>
          </a:p>
          <a:p>
            <a:r>
              <a:rPr lang="fi-FI" dirty="0"/>
              <a:t>21 suurimman kaupungin yhteen laskettu oppilasmäärä kasvoi hieman (0,7 %) ja muilla kuntakokoryhmillä se oli ennallaan tai laski hieman.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E8250-1AF7-308C-D468-713CCF297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EE24B-C4C0-1AF2-9DCE-681923DD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746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FB4E14-A581-F25C-B67E-7570B0D0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79760C-C5C2-6088-BF84-493B1F24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6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995C88-4E4D-0941-350E-74A2DA64B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836" y="1621379"/>
            <a:ext cx="4694327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4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786E-EDEE-E648-620F-85731122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Oppilasmäärä ja kustannukset - muutosnelikenttä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39685-D769-A419-7F92-D1141E9A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4000"/>
            <a:ext cx="10515600" cy="3636000"/>
          </a:xfrm>
        </p:spPr>
        <p:txBody>
          <a:bodyPr/>
          <a:lstStyle/>
          <a:p>
            <a:r>
              <a:rPr lang="fi-FI" dirty="0"/>
              <a:t>Oppilasmäärä oli ennallaan tai kasvoi 38 prosentilla kunnista.</a:t>
            </a:r>
          </a:p>
          <a:p>
            <a:r>
              <a:rPr lang="fi-FI" dirty="0"/>
              <a:t>Noin 46 prosentilla kunnista kustannukset nousivat  vähentyneestä oppilasmäärästä huolimatta.</a:t>
            </a:r>
          </a:p>
          <a:p>
            <a:r>
              <a:rPr lang="fi-FI" dirty="0"/>
              <a:t>17 prosentilla kunnista kustannukset sekä oppilasmäärä laskivat.</a:t>
            </a:r>
          </a:p>
          <a:p>
            <a:r>
              <a:rPr lang="fi-FI" dirty="0"/>
              <a:t>Huom. Näissä vertailuluvuissa kustannukset ovat nimellisinä, eli osa kasvusta selittyy yleisellä kustannustason ja hintojen kasvulla.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F57C1-2796-AD65-D3F2-0E2D8C46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70A82-60BB-5694-32D5-3A328CD6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67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8F9E3A-70E4-88E6-802C-2C4491D2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DD52D9-90C2-4F8C-7D15-8BC001C0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BE1313A-A6D0-D062-C757-C734BA96C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164206"/>
              </p:ext>
            </p:extLst>
          </p:nvPr>
        </p:nvGraphicFramePr>
        <p:xfrm>
          <a:off x="2102068" y="719666"/>
          <a:ext cx="8057931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CD0F8E7-244B-A456-E954-AE842CC88CF6}"/>
              </a:ext>
            </a:extLst>
          </p:cNvPr>
          <p:cNvSpPr txBox="1"/>
          <p:nvPr/>
        </p:nvSpPr>
        <p:spPr>
          <a:xfrm>
            <a:off x="3765176" y="3265714"/>
            <a:ext cx="21131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Oppilasmäärä väheni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F5BFE-1AB5-4C48-51D4-4BE0D1FF77B4}"/>
              </a:ext>
            </a:extLst>
          </p:cNvPr>
          <p:cNvSpPr txBox="1"/>
          <p:nvPr/>
        </p:nvSpPr>
        <p:spPr>
          <a:xfrm>
            <a:off x="6313716" y="3265714"/>
            <a:ext cx="207263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Oppilasmäärä kasvoi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EA4E01-B4DF-56E6-7BFF-DEB55C5402E6}"/>
              </a:ext>
            </a:extLst>
          </p:cNvPr>
          <p:cNvSpPr txBox="1"/>
          <p:nvPr/>
        </p:nvSpPr>
        <p:spPr>
          <a:xfrm rot="16200000">
            <a:off x="4903949" y="1773217"/>
            <a:ext cx="23841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Kustannukset nousivat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01E61-0BE2-0918-A1CA-BFF37919B26C}"/>
              </a:ext>
            </a:extLst>
          </p:cNvPr>
          <p:cNvSpPr txBox="1"/>
          <p:nvPr/>
        </p:nvSpPr>
        <p:spPr>
          <a:xfrm rot="16200000">
            <a:off x="4903949" y="4431639"/>
            <a:ext cx="23841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Kustannukset laskivat</a:t>
            </a:r>
          </a:p>
        </p:txBody>
      </p:sp>
    </p:spTree>
    <p:extLst>
      <p:ext uri="{BB962C8B-B14F-4D97-AF65-F5344CB8AC3E}">
        <p14:creationId xmlns:p14="http://schemas.microsoft.com/office/powerpoint/2010/main" val="81513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00AE-0D89-37F8-B8F6-0B4DAAF2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Perusopetus, €/oppilas toiminnoittain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99CA1-4A77-A4C1-29E7-C2D47DBF5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Toiminnoittain tilastoiduista kustannuksista </a:t>
            </a:r>
            <a:r>
              <a:rPr lang="fi-FI" i="1" dirty="0"/>
              <a:t>Opetus –</a:t>
            </a:r>
            <a:r>
              <a:rPr lang="fi-FI" dirty="0"/>
              <a:t>toimintoluokan vuosimuutos (2,4 %) oli pienin, mutta se nosti yksikkökustannusta toiminnoista eniten. Vaikutus kokonaiskustannuksien yksikkökustannukseen oli +1,3 %-yks.</a:t>
            </a:r>
            <a:endParaRPr lang="fi-FI" i="1" dirty="0"/>
          </a:p>
          <a:p>
            <a:r>
              <a:rPr lang="fi-FI" dirty="0"/>
              <a:t>Muiden toimintojen osalta vaikutukset yksikkökustannukseen olivat 0,2 ja 0,8 välillä.</a:t>
            </a:r>
          </a:p>
          <a:p>
            <a:r>
              <a:rPr lang="fi-FI" dirty="0" err="1"/>
              <a:t>Toiminnoittaiset</a:t>
            </a:r>
            <a:r>
              <a:rPr lang="fi-FI" dirty="0"/>
              <a:t> kustannukset nousivat kaikilla luokilla.</a:t>
            </a:r>
          </a:p>
          <a:p>
            <a:r>
              <a:rPr lang="fi-FI" dirty="0"/>
              <a:t>Kiinteistömenojen yhteenlaskettu (</a:t>
            </a:r>
            <a:r>
              <a:rPr lang="fi-FI" i="1" dirty="0"/>
              <a:t>Kiinteistöjen ylläpito </a:t>
            </a:r>
            <a:r>
              <a:rPr lang="fi-FI" dirty="0"/>
              <a:t>ja </a:t>
            </a:r>
            <a:r>
              <a:rPr lang="fi-FI" i="1" dirty="0"/>
              <a:t>Sisäisiin vuokriin sisältyvät pääomakustannukset</a:t>
            </a:r>
            <a:r>
              <a:rPr lang="fi-FI" dirty="0"/>
              <a:t>) vuosimuutos oli 4,9 % ja se nosti yksikkökustannuksia 1,2 prosenttiyksiköllä vuodesta 2021.</a:t>
            </a:r>
          </a:p>
          <a:p>
            <a:r>
              <a:rPr lang="fi-FI" dirty="0" err="1"/>
              <a:t>Toiminnoittaisista</a:t>
            </a:r>
            <a:r>
              <a:rPr lang="fi-FI" dirty="0"/>
              <a:t> luokista </a:t>
            </a:r>
            <a:r>
              <a:rPr lang="fi-FI" i="1" dirty="0"/>
              <a:t>Muun oppilashuollon </a:t>
            </a:r>
            <a:r>
              <a:rPr lang="fi-FI" dirty="0"/>
              <a:t>ja </a:t>
            </a:r>
            <a:r>
              <a:rPr lang="fi-FI" i="1" dirty="0"/>
              <a:t>Sisäisen hallinnon </a:t>
            </a:r>
            <a:r>
              <a:rPr lang="fi-FI" dirty="0"/>
              <a:t>vuosimuutokset olivat suurimmat.</a:t>
            </a:r>
          </a:p>
          <a:p>
            <a:r>
              <a:rPr lang="fi-FI" dirty="0"/>
              <a:t>Oppilasruokailuun kului 2,8 % edellistä vuotta enemmän oppilasta kohden</a:t>
            </a:r>
          </a:p>
          <a:p>
            <a:r>
              <a:rPr lang="fi-FI" dirty="0"/>
              <a:t>Oppilasta kohden lasketut kuljetuskustannukset kasvoivat 5,0 % vuodesta 2021 vuoteen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55C2C-AAE8-B951-C073-DAE40F43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D6182-00AB-076D-FEA8-3C214027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5454540"/>
      </p:ext>
    </p:extLst>
  </p:cSld>
  <p:clrMapOvr>
    <a:masterClrMapping/>
  </p:clrMapOvr>
</p:sld>
</file>

<file path=ppt/theme/theme1.xml><?xml version="1.0" encoding="utf-8"?>
<a:theme xmlns:a="http://schemas.openxmlformats.org/drawingml/2006/main" name="FCG Theme">
  <a:themeElements>
    <a:clrScheme name="FCG">
      <a:dk1>
        <a:sysClr val="windowText" lastClr="000000"/>
      </a:dk1>
      <a:lt1>
        <a:sysClr val="window" lastClr="FFFFFF"/>
      </a:lt1>
      <a:dk2>
        <a:srgbClr val="0F5064"/>
      </a:dk2>
      <a:lt2>
        <a:srgbClr val="133F6E"/>
      </a:lt2>
      <a:accent1>
        <a:srgbClr val="0F5064"/>
      </a:accent1>
      <a:accent2>
        <a:srgbClr val="4F8791"/>
      </a:accent2>
      <a:accent3>
        <a:srgbClr val="8CBEBE"/>
      </a:accent3>
      <a:accent4>
        <a:srgbClr val="EFCCB8"/>
      </a:accent4>
      <a:accent5>
        <a:srgbClr val="ED9469"/>
      </a:accent5>
      <a:accent6>
        <a:srgbClr val="EB5C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CG_Master PPT-pohja.potx" id="{34C981B6-6085-4A9C-9427-FDF9669CE06C}" vid="{18AB6A05-F7ED-4E58-8BFC-56CE280081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8417775C03C640B0944AA991CE0092" ma:contentTypeVersion="5" ma:contentTypeDescription="Create a new document." ma:contentTypeScope="" ma:versionID="28c105db6d823dea1a1be9a15a2aa656">
  <xsd:schema xmlns:xsd="http://www.w3.org/2001/XMLSchema" xmlns:xs="http://www.w3.org/2001/XMLSchema" xmlns:p="http://schemas.microsoft.com/office/2006/metadata/properties" xmlns:ns2="de1d1e4f-ad45-4793-adbd-670eb75771d5" xmlns:ns3="3c57da4b-6610-48cb-b4a5-47580c86ca7d" targetNamespace="http://schemas.microsoft.com/office/2006/metadata/properties" ma:root="true" ma:fieldsID="7e87c66257e03f48c1787c1a27ed54f6" ns2:_="" ns3:_="">
    <xsd:import namespace="de1d1e4f-ad45-4793-adbd-670eb75771d5"/>
    <xsd:import namespace="3c57da4b-6610-48cb-b4a5-47580c86c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1d1e4f-ad45-4793-adbd-670eb75771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7da4b-6610-48cb-b4a5-47580c86c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711ABF-6F06-4CFD-9DA4-4BEC830CE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1d1e4f-ad45-4793-adbd-670eb75771d5"/>
    <ds:schemaRef ds:uri="3c57da4b-6610-48cb-b4a5-47580c86ca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B27B60-687D-4C14-B762-DEA67005B19A}">
  <ds:schemaRefs>
    <ds:schemaRef ds:uri="http://purl.org/dc/terms/"/>
    <ds:schemaRef ds:uri="http://schemas.microsoft.com/office/2006/documentManagement/types"/>
    <ds:schemaRef ds:uri="http://www.w3.org/XML/1998/namespace"/>
    <ds:schemaRef ds:uri="de1d1e4f-ad45-4793-adbd-670eb75771d5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c57da4b-6610-48cb-b4a5-47580c86ca7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E49641-A223-4CDE-9578-16DC714E9A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FCG_Master PPT-pohja</Template>
  <TotalTime>4179</TotalTime>
  <Words>1186</Words>
  <Application>Microsoft Office PowerPoint</Application>
  <PresentationFormat>Widescreen</PresentationFormat>
  <Paragraphs>155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Lucida Sans Typewriter</vt:lpstr>
      <vt:lpstr>FCG Theme</vt:lpstr>
      <vt:lpstr>Worksheet</vt:lpstr>
      <vt:lpstr>Perusopetuksen ja lukiokoulutuksen kustannuskehitys 2021-2022</vt:lpstr>
      <vt:lpstr>Perusopetuksen käyttökustannukset €/oppilas 2021-2022</vt:lpstr>
      <vt:lpstr>PowerPoint Presentation</vt:lpstr>
      <vt:lpstr>PowerPoint Presentation</vt:lpstr>
      <vt:lpstr>Perusopetuksen oppilasmäärän ja kustannusten vuosimuutokset</vt:lpstr>
      <vt:lpstr>PowerPoint Presentation</vt:lpstr>
      <vt:lpstr>Oppilasmäärä ja kustannukset - muutosnelikenttä</vt:lpstr>
      <vt:lpstr>PowerPoint Presentation</vt:lpstr>
      <vt:lpstr>Perusopetus, €/oppilas toiminnoittain</vt:lpstr>
      <vt:lpstr>PowerPoint Presentation</vt:lpstr>
      <vt:lpstr>Perusopetuksen kustannukset toiminnoittain, €/oppilas ja osuus (%)</vt:lpstr>
      <vt:lpstr>PowerPoint Presentation</vt:lpstr>
      <vt:lpstr>Lukiokoulutuksen käyttökustannukset €/opiskelija 2021-2022</vt:lpstr>
      <vt:lpstr>PowerPoint Presentation</vt:lpstr>
      <vt:lpstr>PowerPoint Presentation</vt:lpstr>
      <vt:lpstr>Lukiokoulutuksen opiskelijamäärän ja kustannusten vuosimuutokset</vt:lpstr>
      <vt:lpstr>PowerPoint Presentation</vt:lpstr>
      <vt:lpstr>Opiskelijamäärä ja kustannukset - muutosnelikenttä</vt:lpstr>
      <vt:lpstr>PowerPoint Presentation</vt:lpstr>
      <vt:lpstr>Lukiokoulutus €/opiskelija toiminnoittain</vt:lpstr>
      <vt:lpstr>PowerPoint Presentation</vt:lpstr>
      <vt:lpstr>Lukiokoulutuksen kustannukset toiminnoittain, €/opiskelija ja osuus (%)</vt:lpstr>
      <vt:lpstr>PowerPoint Presentation</vt:lpstr>
      <vt:lpstr>Määritelmät ja lähteet</vt:lpstr>
      <vt:lpstr>Lähteet</vt:lpstr>
    </vt:vector>
  </TitlesOfParts>
  <Company>KL 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Svartsjö Mikko</dc:creator>
  <cp:lastModifiedBy>Svartsjö Mikko</cp:lastModifiedBy>
  <cp:revision>3</cp:revision>
  <dcterms:created xsi:type="dcterms:W3CDTF">2023-10-18T09:23:17Z</dcterms:created>
  <dcterms:modified xsi:type="dcterms:W3CDTF">2023-11-16T09:59:23Z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0x010100528417775C03C640B0944AA991CE0092</vt:lpwstr>
  </property>
  <property fmtid="{D5CDD505-2E9C-101B-9397-08002B2CF9AE}" pid="3" name="Order">
    <vt:r8>6200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