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82" r:id="rId5"/>
    <p:sldId id="271" r:id="rId6"/>
    <p:sldId id="256" r:id="rId7"/>
    <p:sldId id="272" r:id="rId8"/>
    <p:sldId id="257" r:id="rId9"/>
    <p:sldId id="273" r:id="rId10"/>
    <p:sldId id="260" r:id="rId11"/>
    <p:sldId id="258" r:id="rId12"/>
    <p:sldId id="261" r:id="rId13"/>
    <p:sldId id="259" r:id="rId14"/>
    <p:sldId id="262" r:id="rId15"/>
    <p:sldId id="263" r:id="rId16"/>
    <p:sldId id="274" r:id="rId17"/>
    <p:sldId id="264" r:id="rId18"/>
    <p:sldId id="275" r:id="rId19"/>
    <p:sldId id="265" r:id="rId20"/>
    <p:sldId id="276" r:id="rId21"/>
    <p:sldId id="266" r:id="rId22"/>
    <p:sldId id="267" r:id="rId23"/>
    <p:sldId id="268" r:id="rId24"/>
    <p:sldId id="269" r:id="rId25"/>
    <p:sldId id="270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  <a:srgbClr val="0F5064"/>
    <a:srgbClr val="133F6E"/>
    <a:srgbClr val="B4D2DC"/>
    <a:srgbClr val="EB5C18"/>
    <a:srgbClr val="8CBEBF"/>
    <a:srgbClr val="D2E5E5"/>
    <a:srgbClr val="17406E"/>
    <a:srgbClr val="F9EBE3"/>
    <a:srgbClr val="EFC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2" autoAdjust="0"/>
    <p:restoredTop sz="94674"/>
  </p:normalViewPr>
  <p:slideViewPr>
    <p:cSldViewPr snapToGrid="0">
      <p:cViewPr varScale="1">
        <p:scale>
          <a:sx n="66" d="100"/>
          <a:sy n="66" d="100"/>
        </p:scale>
        <p:origin x="90" y="660"/>
      </p:cViewPr>
      <p:guideLst/>
    </p:cSldViewPr>
  </p:slideViewPr>
  <p:outlineViewPr>
    <p:cViewPr>
      <p:scale>
        <a:sx n="33" d="100"/>
        <a:sy n="33" d="100"/>
      </p:scale>
      <p:origin x="0" y="-339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artsjö Mikko" userId="0d081377-3d8f-4b15-88b6-3fe839077542" providerId="ADAL" clId="{E1C10F2B-3083-411C-875B-4EE7A07B3D37}"/>
    <pc:docChg chg="custSel addSld modSld">
      <pc:chgData name="Svartsjö Mikko" userId="0d081377-3d8f-4b15-88b6-3fe839077542" providerId="ADAL" clId="{E1C10F2B-3083-411C-875B-4EE7A07B3D37}" dt="2023-10-27T13:36:56.394" v="4765" actId="20577"/>
      <pc:docMkLst>
        <pc:docMk/>
      </pc:docMkLst>
      <pc:sldChg chg="addSp delSp modSp mod">
        <pc:chgData name="Svartsjö Mikko" userId="0d081377-3d8f-4b15-88b6-3fe839077542" providerId="ADAL" clId="{E1C10F2B-3083-411C-875B-4EE7A07B3D37}" dt="2023-10-27T12:50:19.062" v="2352"/>
        <pc:sldMkLst>
          <pc:docMk/>
          <pc:sldMk cId="2342900857" sldId="261"/>
        </pc:sldMkLst>
        <pc:graphicFrameChg chg="del">
          <ac:chgData name="Svartsjö Mikko" userId="0d081377-3d8f-4b15-88b6-3fe839077542" providerId="ADAL" clId="{E1C10F2B-3083-411C-875B-4EE7A07B3D37}" dt="2023-10-27T12:50:15.027" v="2351" actId="478"/>
          <ac:graphicFrameMkLst>
            <pc:docMk/>
            <pc:sldMk cId="2342900857" sldId="261"/>
            <ac:graphicFrameMk id="5" creationId="{779DEEF2-C51C-FF95-630A-E8254A0099D1}"/>
          </ac:graphicFrameMkLst>
        </pc:graphicFrameChg>
        <pc:graphicFrameChg chg="add mod">
          <ac:chgData name="Svartsjö Mikko" userId="0d081377-3d8f-4b15-88b6-3fe839077542" providerId="ADAL" clId="{E1C10F2B-3083-411C-875B-4EE7A07B3D37}" dt="2023-10-27T12:50:19.062" v="2352"/>
          <ac:graphicFrameMkLst>
            <pc:docMk/>
            <pc:sldMk cId="2342900857" sldId="261"/>
            <ac:graphicFrameMk id="6" creationId="{7CF98B51-DBE0-19CA-27E6-70B720771949}"/>
          </ac:graphicFrameMkLst>
        </pc:graphicFrameChg>
      </pc:sldChg>
      <pc:sldChg chg="addSp delSp modSp mod">
        <pc:chgData name="Svartsjö Mikko" userId="0d081377-3d8f-4b15-88b6-3fe839077542" providerId="ADAL" clId="{E1C10F2B-3083-411C-875B-4EE7A07B3D37}" dt="2023-10-27T12:50:44.201" v="2354"/>
        <pc:sldMkLst>
          <pc:docMk/>
          <pc:sldMk cId="389200784" sldId="262"/>
        </pc:sldMkLst>
        <pc:graphicFrameChg chg="del">
          <ac:chgData name="Svartsjö Mikko" userId="0d081377-3d8f-4b15-88b6-3fe839077542" providerId="ADAL" clId="{E1C10F2B-3083-411C-875B-4EE7A07B3D37}" dt="2023-10-27T12:50:23.851" v="2353" actId="478"/>
          <ac:graphicFrameMkLst>
            <pc:docMk/>
            <pc:sldMk cId="389200784" sldId="262"/>
            <ac:graphicFrameMk id="5" creationId="{FF681B92-3DB8-096F-B0CB-E96CF808F39C}"/>
          </ac:graphicFrameMkLst>
        </pc:graphicFrameChg>
        <pc:graphicFrameChg chg="add mod">
          <ac:chgData name="Svartsjö Mikko" userId="0d081377-3d8f-4b15-88b6-3fe839077542" providerId="ADAL" clId="{E1C10F2B-3083-411C-875B-4EE7A07B3D37}" dt="2023-10-27T12:50:44.201" v="2354"/>
          <ac:graphicFrameMkLst>
            <pc:docMk/>
            <pc:sldMk cId="389200784" sldId="262"/>
            <ac:graphicFrameMk id="6" creationId="{CF7CAB13-1F4C-D28F-EEF7-0E016E89BB81}"/>
          </ac:graphicFrameMkLst>
        </pc:graphicFrameChg>
      </pc:sldChg>
      <pc:sldChg chg="modSp new mod">
        <pc:chgData name="Svartsjö Mikko" userId="0d081377-3d8f-4b15-88b6-3fe839077542" providerId="ADAL" clId="{E1C10F2B-3083-411C-875B-4EE7A07B3D37}" dt="2023-10-27T13:36:56.394" v="4765" actId="20577"/>
        <pc:sldMkLst>
          <pc:docMk/>
          <pc:sldMk cId="2000674721" sldId="271"/>
        </pc:sldMkLst>
        <pc:spChg chg="mod">
          <ac:chgData name="Svartsjö Mikko" userId="0d081377-3d8f-4b15-88b6-3fe839077542" providerId="ADAL" clId="{E1C10F2B-3083-411C-875B-4EE7A07B3D37}" dt="2023-10-27T13:36:56.394" v="4765" actId="20577"/>
          <ac:spMkLst>
            <pc:docMk/>
            <pc:sldMk cId="2000674721" sldId="271"/>
            <ac:spMk id="2" creationId="{B33CBB36-0E4D-668A-2DC2-F536C041A215}"/>
          </ac:spMkLst>
        </pc:spChg>
        <pc:spChg chg="mod">
          <ac:chgData name="Svartsjö Mikko" userId="0d081377-3d8f-4b15-88b6-3fe839077542" providerId="ADAL" clId="{E1C10F2B-3083-411C-875B-4EE7A07B3D37}" dt="2023-10-27T10:41:43.466" v="721" actId="20577"/>
          <ac:spMkLst>
            <pc:docMk/>
            <pc:sldMk cId="2000674721" sldId="271"/>
            <ac:spMk id="3" creationId="{6EAAFE07-C6CD-BBED-A057-22A7700B2CD3}"/>
          </ac:spMkLst>
        </pc:spChg>
      </pc:sldChg>
      <pc:sldChg chg="modSp new mod">
        <pc:chgData name="Svartsjö Mikko" userId="0d081377-3d8f-4b15-88b6-3fe839077542" providerId="ADAL" clId="{E1C10F2B-3083-411C-875B-4EE7A07B3D37}" dt="2023-10-27T13:36:44.847" v="4721" actId="20577"/>
        <pc:sldMkLst>
          <pc:docMk/>
          <pc:sldMk cId="756007614" sldId="272"/>
        </pc:sldMkLst>
        <pc:spChg chg="mod">
          <ac:chgData name="Svartsjö Mikko" userId="0d081377-3d8f-4b15-88b6-3fe839077542" providerId="ADAL" clId="{E1C10F2B-3083-411C-875B-4EE7A07B3D37}" dt="2023-10-27T13:36:44.847" v="4721" actId="20577"/>
          <ac:spMkLst>
            <pc:docMk/>
            <pc:sldMk cId="756007614" sldId="272"/>
            <ac:spMk id="2" creationId="{D9672A5A-03E2-98F5-DF3A-753598ADBB91}"/>
          </ac:spMkLst>
        </pc:spChg>
        <pc:spChg chg="mod">
          <ac:chgData name="Svartsjö Mikko" userId="0d081377-3d8f-4b15-88b6-3fe839077542" providerId="ADAL" clId="{E1C10F2B-3083-411C-875B-4EE7A07B3D37}" dt="2023-10-27T12:33:27.670" v="1444" actId="20577"/>
          <ac:spMkLst>
            <pc:docMk/>
            <pc:sldMk cId="756007614" sldId="272"/>
            <ac:spMk id="3" creationId="{886D409B-0024-6968-8055-796F17898570}"/>
          </ac:spMkLst>
        </pc:spChg>
      </pc:sldChg>
      <pc:sldChg chg="modSp new mod">
        <pc:chgData name="Svartsjö Mikko" userId="0d081377-3d8f-4b15-88b6-3fe839077542" providerId="ADAL" clId="{E1C10F2B-3083-411C-875B-4EE7A07B3D37}" dt="2023-10-27T13:36:19.527" v="4640" actId="20577"/>
        <pc:sldMkLst>
          <pc:docMk/>
          <pc:sldMk cId="2156832676" sldId="273"/>
        </pc:sldMkLst>
        <pc:spChg chg="mod">
          <ac:chgData name="Svartsjö Mikko" userId="0d081377-3d8f-4b15-88b6-3fe839077542" providerId="ADAL" clId="{E1C10F2B-3083-411C-875B-4EE7A07B3D37}" dt="2023-10-27T13:36:19.527" v="4640" actId="20577"/>
          <ac:spMkLst>
            <pc:docMk/>
            <pc:sldMk cId="2156832676" sldId="273"/>
            <ac:spMk id="2" creationId="{71229B72-BA78-7119-F484-C0D660EA1CED}"/>
          </ac:spMkLst>
        </pc:spChg>
        <pc:spChg chg="mod">
          <ac:chgData name="Svartsjö Mikko" userId="0d081377-3d8f-4b15-88b6-3fe839077542" providerId="ADAL" clId="{E1C10F2B-3083-411C-875B-4EE7A07B3D37}" dt="2023-10-27T12:48:11" v="2350" actId="20577"/>
          <ac:spMkLst>
            <pc:docMk/>
            <pc:sldMk cId="2156832676" sldId="273"/>
            <ac:spMk id="3" creationId="{E8B48706-519D-E1C7-342C-D412E76D51F2}"/>
          </ac:spMkLst>
        </pc:spChg>
      </pc:sldChg>
      <pc:sldChg chg="modSp new mod">
        <pc:chgData name="Svartsjö Mikko" userId="0d081377-3d8f-4b15-88b6-3fe839077542" providerId="ADAL" clId="{E1C10F2B-3083-411C-875B-4EE7A07B3D37}" dt="2023-10-27T13:35:59.372" v="4579" actId="20577"/>
        <pc:sldMkLst>
          <pc:docMk/>
          <pc:sldMk cId="918241229" sldId="274"/>
        </pc:sldMkLst>
        <pc:spChg chg="mod">
          <ac:chgData name="Svartsjö Mikko" userId="0d081377-3d8f-4b15-88b6-3fe839077542" providerId="ADAL" clId="{E1C10F2B-3083-411C-875B-4EE7A07B3D37}" dt="2023-10-27T13:35:59.372" v="4579" actId="20577"/>
          <ac:spMkLst>
            <pc:docMk/>
            <pc:sldMk cId="918241229" sldId="274"/>
            <ac:spMk id="2" creationId="{75036DC0-BD41-96BB-672F-8C4E4D93084C}"/>
          </ac:spMkLst>
        </pc:spChg>
        <pc:spChg chg="mod">
          <ac:chgData name="Svartsjö Mikko" userId="0d081377-3d8f-4b15-88b6-3fe839077542" providerId="ADAL" clId="{E1C10F2B-3083-411C-875B-4EE7A07B3D37}" dt="2023-10-27T13:04:00.852" v="2822" actId="20577"/>
          <ac:spMkLst>
            <pc:docMk/>
            <pc:sldMk cId="918241229" sldId="274"/>
            <ac:spMk id="3" creationId="{50FC1307-42BA-5711-6D42-A5ED1F1A577F}"/>
          </ac:spMkLst>
        </pc:spChg>
      </pc:sldChg>
      <pc:sldChg chg="modSp new mod">
        <pc:chgData name="Svartsjö Mikko" userId="0d081377-3d8f-4b15-88b6-3fe839077542" providerId="ADAL" clId="{E1C10F2B-3083-411C-875B-4EE7A07B3D37}" dt="2023-10-27T13:35:32.394" v="4520" actId="20577"/>
        <pc:sldMkLst>
          <pc:docMk/>
          <pc:sldMk cId="1639699" sldId="275"/>
        </pc:sldMkLst>
        <pc:spChg chg="mod">
          <ac:chgData name="Svartsjö Mikko" userId="0d081377-3d8f-4b15-88b6-3fe839077542" providerId="ADAL" clId="{E1C10F2B-3083-411C-875B-4EE7A07B3D37}" dt="2023-10-27T13:35:32.394" v="4520" actId="20577"/>
          <ac:spMkLst>
            <pc:docMk/>
            <pc:sldMk cId="1639699" sldId="275"/>
            <ac:spMk id="2" creationId="{A540A165-B372-683C-C650-FD7EE7CF2E29}"/>
          </ac:spMkLst>
        </pc:spChg>
        <pc:spChg chg="mod">
          <ac:chgData name="Svartsjö Mikko" userId="0d081377-3d8f-4b15-88b6-3fe839077542" providerId="ADAL" clId="{E1C10F2B-3083-411C-875B-4EE7A07B3D37}" dt="2023-10-27T13:12:05.693" v="3397" actId="20577"/>
          <ac:spMkLst>
            <pc:docMk/>
            <pc:sldMk cId="1639699" sldId="275"/>
            <ac:spMk id="3" creationId="{5672A752-E91C-E51C-AF24-5BF313E8A606}"/>
          </ac:spMkLst>
        </pc:spChg>
      </pc:sldChg>
      <pc:sldChg chg="modSp new mod">
        <pc:chgData name="Svartsjö Mikko" userId="0d081377-3d8f-4b15-88b6-3fe839077542" providerId="ADAL" clId="{E1C10F2B-3083-411C-875B-4EE7A07B3D37}" dt="2023-10-27T13:34:55.070" v="4430" actId="20577"/>
        <pc:sldMkLst>
          <pc:docMk/>
          <pc:sldMk cId="2048953075" sldId="276"/>
        </pc:sldMkLst>
        <pc:spChg chg="mod">
          <ac:chgData name="Svartsjö Mikko" userId="0d081377-3d8f-4b15-88b6-3fe839077542" providerId="ADAL" clId="{E1C10F2B-3083-411C-875B-4EE7A07B3D37}" dt="2023-10-27T13:34:55.070" v="4430" actId="20577"/>
          <ac:spMkLst>
            <pc:docMk/>
            <pc:sldMk cId="2048953075" sldId="276"/>
            <ac:spMk id="2" creationId="{F814BA6E-D220-D139-8B08-BC906F2777E2}"/>
          </ac:spMkLst>
        </pc:spChg>
        <pc:spChg chg="mod">
          <ac:chgData name="Svartsjö Mikko" userId="0d081377-3d8f-4b15-88b6-3fe839077542" providerId="ADAL" clId="{E1C10F2B-3083-411C-875B-4EE7A07B3D37}" dt="2023-10-27T13:34:32.894" v="4363" actId="20578"/>
          <ac:spMkLst>
            <pc:docMk/>
            <pc:sldMk cId="2048953075" sldId="276"/>
            <ac:spMk id="3" creationId="{E4092844-7F12-29F0-1F89-32FED23D9B59}"/>
          </ac:spMkLst>
        </pc:spChg>
      </pc:sldChg>
    </pc:docChg>
  </pc:docChgLst>
  <pc:docChgLst>
    <pc:chgData name="Svartsjö Mikko" userId="0d081377-3d8f-4b15-88b6-3fe839077542" providerId="ADAL" clId="{FCC5FCA2-A769-4A29-B70A-47CD5BBCAD39}"/>
    <pc:docChg chg="custSel addSld delSld modSld sldOrd">
      <pc:chgData name="Svartsjö Mikko" userId="0d081377-3d8f-4b15-88b6-3fe839077542" providerId="ADAL" clId="{FCC5FCA2-A769-4A29-B70A-47CD5BBCAD39}" dt="2023-11-16T09:57:44.946" v="165"/>
      <pc:docMkLst>
        <pc:docMk/>
      </pc:docMkLst>
      <pc:sldChg chg="addSp delSp modSp mod">
        <pc:chgData name="Svartsjö Mikko" userId="0d081377-3d8f-4b15-88b6-3fe839077542" providerId="ADAL" clId="{FCC5FCA2-A769-4A29-B70A-47CD5BBCAD39}" dt="2023-11-16T09:57:30.228" v="161"/>
        <pc:sldMkLst>
          <pc:docMk/>
          <pc:sldMk cId="2038943512" sldId="256"/>
        </pc:sldMkLst>
        <pc:graphicFrameChg chg="del mod">
          <ac:chgData name="Svartsjö Mikko" userId="0d081377-3d8f-4b15-88b6-3fe839077542" providerId="ADAL" clId="{FCC5FCA2-A769-4A29-B70A-47CD5BBCAD39}" dt="2023-11-16T09:36:57.891" v="123" actId="478"/>
          <ac:graphicFrameMkLst>
            <pc:docMk/>
            <pc:sldMk cId="2038943512" sldId="256"/>
            <ac:graphicFrameMk id="4" creationId="{00B1864A-9240-99EA-52B5-A68BB3C01247}"/>
          </ac:graphicFrameMkLst>
        </pc:graphicFrameChg>
        <pc:picChg chg="add">
          <ac:chgData name="Svartsjö Mikko" userId="0d081377-3d8f-4b15-88b6-3fe839077542" providerId="ADAL" clId="{FCC5FCA2-A769-4A29-B70A-47CD5BBCAD39}" dt="2023-11-16T09:57:30.228" v="161"/>
          <ac:picMkLst>
            <pc:docMk/>
            <pc:sldMk cId="2038943512" sldId="256"/>
            <ac:picMk id="4" creationId="{A9B83132-684A-B303-1EC3-315C1BF6BCD0}"/>
          </ac:picMkLst>
        </pc:picChg>
        <pc:picChg chg="add del">
          <ac:chgData name="Svartsjö Mikko" userId="0d081377-3d8f-4b15-88b6-3fe839077542" providerId="ADAL" clId="{FCC5FCA2-A769-4A29-B70A-47CD5BBCAD39}" dt="2023-11-16T09:57:27.368" v="160" actId="478"/>
          <ac:picMkLst>
            <pc:docMk/>
            <pc:sldMk cId="2038943512" sldId="256"/>
            <ac:picMk id="5" creationId="{94502BF2-281F-F657-E0BF-7FBB2D42E18E}"/>
          </ac:picMkLst>
        </pc:picChg>
      </pc:sldChg>
      <pc:sldChg chg="addSp delSp modSp mod">
        <pc:chgData name="Svartsjö Mikko" userId="0d081377-3d8f-4b15-88b6-3fe839077542" providerId="ADAL" clId="{FCC5FCA2-A769-4A29-B70A-47CD5BBCAD39}" dt="2023-11-16T09:57:38.077" v="163"/>
        <pc:sldMkLst>
          <pc:docMk/>
          <pc:sldMk cId="252440693" sldId="257"/>
        </pc:sldMkLst>
        <pc:graphicFrameChg chg="del mod">
          <ac:chgData name="Svartsjö Mikko" userId="0d081377-3d8f-4b15-88b6-3fe839077542" providerId="ADAL" clId="{FCC5FCA2-A769-4A29-B70A-47CD5BBCAD39}" dt="2023-11-16T09:37:08.030" v="125" actId="478"/>
          <ac:graphicFrameMkLst>
            <pc:docMk/>
            <pc:sldMk cId="252440693" sldId="257"/>
            <ac:graphicFrameMk id="5" creationId="{91F5EC4D-EBDB-977C-E952-AA2BD66DF10A}"/>
          </ac:graphicFrameMkLst>
        </pc:graphicFrameChg>
        <pc:picChg chg="add del">
          <ac:chgData name="Svartsjö Mikko" userId="0d081377-3d8f-4b15-88b6-3fe839077542" providerId="ADAL" clId="{FCC5FCA2-A769-4A29-B70A-47CD5BBCAD39}" dt="2023-11-16T09:56:07.724" v="150" actId="478"/>
          <ac:picMkLst>
            <pc:docMk/>
            <pc:sldMk cId="252440693" sldId="257"/>
            <ac:picMk id="4" creationId="{7723CFBF-7C9E-B89A-89E4-11E2A071879D}"/>
          </ac:picMkLst>
        </pc:picChg>
        <pc:picChg chg="add">
          <ac:chgData name="Svartsjö Mikko" userId="0d081377-3d8f-4b15-88b6-3fe839077542" providerId="ADAL" clId="{FCC5FCA2-A769-4A29-B70A-47CD5BBCAD39}" dt="2023-11-16T09:57:38.077" v="163"/>
          <ac:picMkLst>
            <pc:docMk/>
            <pc:sldMk cId="252440693" sldId="257"/>
            <ac:picMk id="4" creationId="{A20B8284-A8CB-2044-9AE2-74822F423912}"/>
          </ac:picMkLst>
        </pc:picChg>
        <pc:picChg chg="add del">
          <ac:chgData name="Svartsjö Mikko" userId="0d081377-3d8f-4b15-88b6-3fe839077542" providerId="ADAL" clId="{FCC5FCA2-A769-4A29-B70A-47CD5BBCAD39}" dt="2023-11-16T09:57:36.057" v="162" actId="478"/>
          <ac:picMkLst>
            <pc:docMk/>
            <pc:sldMk cId="252440693" sldId="257"/>
            <ac:picMk id="6" creationId="{913C6FAC-E740-A6C6-D8C5-1C031F31543F}"/>
          </ac:picMkLst>
        </pc:picChg>
      </pc:sldChg>
      <pc:sldChg chg="addSp delSp mod">
        <pc:chgData name="Svartsjö Mikko" userId="0d081377-3d8f-4b15-88b6-3fe839077542" providerId="ADAL" clId="{FCC5FCA2-A769-4A29-B70A-47CD5BBCAD39}" dt="2023-11-16T09:57:44.946" v="165"/>
        <pc:sldMkLst>
          <pc:docMk/>
          <pc:sldMk cId="3424066831" sldId="258"/>
        </pc:sldMkLst>
        <pc:graphicFrameChg chg="del">
          <ac:chgData name="Svartsjö Mikko" userId="0d081377-3d8f-4b15-88b6-3fe839077542" providerId="ADAL" clId="{FCC5FCA2-A769-4A29-B70A-47CD5BBCAD39}" dt="2023-11-16T09:37:40.090" v="129" actId="478"/>
          <ac:graphicFrameMkLst>
            <pc:docMk/>
            <pc:sldMk cId="3424066831" sldId="258"/>
            <ac:graphicFrameMk id="4" creationId="{3B3A7E38-9320-8C0A-EB03-5D0C283B77F4}"/>
          </ac:graphicFrameMkLst>
        </pc:graphicFrameChg>
        <pc:picChg chg="add">
          <ac:chgData name="Svartsjö Mikko" userId="0d081377-3d8f-4b15-88b6-3fe839077542" providerId="ADAL" clId="{FCC5FCA2-A769-4A29-B70A-47CD5BBCAD39}" dt="2023-11-16T09:57:44.946" v="165"/>
          <ac:picMkLst>
            <pc:docMk/>
            <pc:sldMk cId="3424066831" sldId="258"/>
            <ac:picMk id="4" creationId="{0025FACE-4F46-5144-68BE-0F572812F0DD}"/>
          </ac:picMkLst>
        </pc:picChg>
        <pc:picChg chg="add del">
          <ac:chgData name="Svartsjö Mikko" userId="0d081377-3d8f-4b15-88b6-3fe839077542" providerId="ADAL" clId="{FCC5FCA2-A769-4A29-B70A-47CD5BBCAD39}" dt="2023-11-16T09:56:20.186" v="152" actId="478"/>
          <ac:picMkLst>
            <pc:docMk/>
            <pc:sldMk cId="3424066831" sldId="258"/>
            <ac:picMk id="5" creationId="{545ACEDC-0946-5979-440C-79D27EBED3FC}"/>
          </ac:picMkLst>
        </pc:picChg>
        <pc:picChg chg="add del">
          <ac:chgData name="Svartsjö Mikko" userId="0d081377-3d8f-4b15-88b6-3fe839077542" providerId="ADAL" clId="{FCC5FCA2-A769-4A29-B70A-47CD5BBCAD39}" dt="2023-11-16T09:57:42.704" v="164" actId="478"/>
          <ac:picMkLst>
            <pc:docMk/>
            <pc:sldMk cId="3424066831" sldId="258"/>
            <ac:picMk id="6" creationId="{CCB0CC4F-BA10-606D-E3DC-6DECCA416B6E}"/>
          </ac:picMkLst>
        </pc:picChg>
      </pc:sldChg>
      <pc:sldChg chg="addSp delSp mod">
        <pc:chgData name="Svartsjö Mikko" userId="0d081377-3d8f-4b15-88b6-3fe839077542" providerId="ADAL" clId="{FCC5FCA2-A769-4A29-B70A-47CD5BBCAD39}" dt="2023-11-16T09:56:32.853" v="155"/>
        <pc:sldMkLst>
          <pc:docMk/>
          <pc:sldMk cId="3023926618" sldId="259"/>
        </pc:sldMkLst>
        <pc:graphicFrameChg chg="del">
          <ac:chgData name="Svartsjö Mikko" userId="0d081377-3d8f-4b15-88b6-3fe839077542" providerId="ADAL" clId="{FCC5FCA2-A769-4A29-B70A-47CD5BBCAD39}" dt="2023-11-16T09:38:04.265" v="133" actId="478"/>
          <ac:graphicFrameMkLst>
            <pc:docMk/>
            <pc:sldMk cId="3023926618" sldId="259"/>
            <ac:graphicFrameMk id="4" creationId="{EBD76DD2-CCB3-40B8-9AF0-D014EE62E0E1}"/>
          </ac:graphicFrameMkLst>
        </pc:graphicFrameChg>
        <pc:picChg chg="add del">
          <ac:chgData name="Svartsjö Mikko" userId="0d081377-3d8f-4b15-88b6-3fe839077542" providerId="ADAL" clId="{FCC5FCA2-A769-4A29-B70A-47CD5BBCAD39}" dt="2023-11-16T09:56:30.678" v="154" actId="478"/>
          <ac:picMkLst>
            <pc:docMk/>
            <pc:sldMk cId="3023926618" sldId="259"/>
            <ac:picMk id="5" creationId="{94734A4B-E71A-1AAB-83E9-D1EDB9AB7905}"/>
          </ac:picMkLst>
        </pc:picChg>
        <pc:picChg chg="add">
          <ac:chgData name="Svartsjö Mikko" userId="0d081377-3d8f-4b15-88b6-3fe839077542" providerId="ADAL" clId="{FCC5FCA2-A769-4A29-B70A-47CD5BBCAD39}" dt="2023-11-16T09:56:32.853" v="155"/>
          <ac:picMkLst>
            <pc:docMk/>
            <pc:sldMk cId="3023926618" sldId="259"/>
            <ac:picMk id="6" creationId="{89BA6154-BDD6-8134-C5AC-DDE029A18284}"/>
          </ac:picMkLst>
        </pc:picChg>
      </pc:sldChg>
      <pc:sldChg chg="addSp delSp mod">
        <pc:chgData name="Svartsjö Mikko" userId="0d081377-3d8f-4b15-88b6-3fe839077542" providerId="ADAL" clId="{FCC5FCA2-A769-4A29-B70A-47CD5BBCAD39}" dt="2023-11-16T09:37:31.871" v="128"/>
        <pc:sldMkLst>
          <pc:docMk/>
          <pc:sldMk cId="1105305522" sldId="260"/>
        </pc:sldMkLst>
        <pc:graphicFrameChg chg="del">
          <ac:chgData name="Svartsjö Mikko" userId="0d081377-3d8f-4b15-88b6-3fe839077542" providerId="ADAL" clId="{FCC5FCA2-A769-4A29-B70A-47CD5BBCAD39}" dt="2023-11-16T09:37:29.771" v="127" actId="478"/>
          <ac:graphicFrameMkLst>
            <pc:docMk/>
            <pc:sldMk cId="1105305522" sldId="260"/>
            <ac:graphicFrameMk id="8" creationId="{75A43EDE-972E-29FD-5BFB-47B4513AD644}"/>
          </ac:graphicFrameMkLst>
        </pc:graphicFrameChg>
        <pc:picChg chg="add">
          <ac:chgData name="Svartsjö Mikko" userId="0d081377-3d8f-4b15-88b6-3fe839077542" providerId="ADAL" clId="{FCC5FCA2-A769-4A29-B70A-47CD5BBCAD39}" dt="2023-11-16T09:37:31.871" v="128"/>
          <ac:picMkLst>
            <pc:docMk/>
            <pc:sldMk cId="1105305522" sldId="260"/>
            <ac:picMk id="4" creationId="{A51BAE98-E05B-E7FE-597B-8BB787660248}"/>
          </ac:picMkLst>
        </pc:picChg>
      </pc:sldChg>
      <pc:sldChg chg="addSp delSp mod">
        <pc:chgData name="Svartsjö Mikko" userId="0d081377-3d8f-4b15-88b6-3fe839077542" providerId="ADAL" clId="{FCC5FCA2-A769-4A29-B70A-47CD5BBCAD39}" dt="2023-11-16T09:37:58.968" v="132"/>
        <pc:sldMkLst>
          <pc:docMk/>
          <pc:sldMk cId="2342900857" sldId="261"/>
        </pc:sldMkLst>
        <pc:graphicFrameChg chg="del">
          <ac:chgData name="Svartsjö Mikko" userId="0d081377-3d8f-4b15-88b6-3fe839077542" providerId="ADAL" clId="{FCC5FCA2-A769-4A29-B70A-47CD5BBCAD39}" dt="2023-11-16T09:37:55.860" v="131" actId="478"/>
          <ac:graphicFrameMkLst>
            <pc:docMk/>
            <pc:sldMk cId="2342900857" sldId="261"/>
            <ac:graphicFrameMk id="6" creationId="{7CF98B51-DBE0-19CA-27E6-70B720771949}"/>
          </ac:graphicFrameMkLst>
        </pc:graphicFrameChg>
        <pc:picChg chg="add">
          <ac:chgData name="Svartsjö Mikko" userId="0d081377-3d8f-4b15-88b6-3fe839077542" providerId="ADAL" clId="{FCC5FCA2-A769-4A29-B70A-47CD5BBCAD39}" dt="2023-11-16T09:37:58.968" v="132"/>
          <ac:picMkLst>
            <pc:docMk/>
            <pc:sldMk cId="2342900857" sldId="261"/>
            <ac:picMk id="4" creationId="{23C8BE49-D725-FD07-20AF-74FDDA7FBC48}"/>
          </ac:picMkLst>
        </pc:picChg>
      </pc:sldChg>
      <pc:sldChg chg="addSp delSp mod">
        <pc:chgData name="Svartsjö Mikko" userId="0d081377-3d8f-4b15-88b6-3fe839077542" providerId="ADAL" clId="{FCC5FCA2-A769-4A29-B70A-47CD5BBCAD39}" dt="2023-11-16T09:38:54.904" v="136"/>
        <pc:sldMkLst>
          <pc:docMk/>
          <pc:sldMk cId="389200784" sldId="262"/>
        </pc:sldMkLst>
        <pc:graphicFrameChg chg="del">
          <ac:chgData name="Svartsjö Mikko" userId="0d081377-3d8f-4b15-88b6-3fe839077542" providerId="ADAL" clId="{FCC5FCA2-A769-4A29-B70A-47CD5BBCAD39}" dt="2023-11-16T09:38:52.444" v="135" actId="478"/>
          <ac:graphicFrameMkLst>
            <pc:docMk/>
            <pc:sldMk cId="389200784" sldId="262"/>
            <ac:graphicFrameMk id="6" creationId="{CF7CAB13-1F4C-D28F-EEF7-0E016E89BB81}"/>
          </ac:graphicFrameMkLst>
        </pc:graphicFrameChg>
        <pc:picChg chg="add">
          <ac:chgData name="Svartsjö Mikko" userId="0d081377-3d8f-4b15-88b6-3fe839077542" providerId="ADAL" clId="{FCC5FCA2-A769-4A29-B70A-47CD5BBCAD39}" dt="2023-11-16T09:38:54.904" v="136"/>
          <ac:picMkLst>
            <pc:docMk/>
            <pc:sldMk cId="389200784" sldId="262"/>
            <ac:picMk id="4" creationId="{64422540-D016-12FF-5A33-4822462DA899}"/>
          </ac:picMkLst>
        </pc:picChg>
      </pc:sldChg>
      <pc:sldChg chg="addSp delSp mod">
        <pc:chgData name="Svartsjö Mikko" userId="0d081377-3d8f-4b15-88b6-3fe839077542" providerId="ADAL" clId="{FCC5FCA2-A769-4A29-B70A-47CD5BBCAD39}" dt="2023-11-16T09:56:42.224" v="157"/>
        <pc:sldMkLst>
          <pc:docMk/>
          <pc:sldMk cId="502650698" sldId="263"/>
        </pc:sldMkLst>
        <pc:graphicFrameChg chg="del">
          <ac:chgData name="Svartsjö Mikko" userId="0d081377-3d8f-4b15-88b6-3fe839077542" providerId="ADAL" clId="{FCC5FCA2-A769-4A29-B70A-47CD5BBCAD39}" dt="2023-11-16T09:39:10.776" v="137" actId="478"/>
          <ac:graphicFrameMkLst>
            <pc:docMk/>
            <pc:sldMk cId="502650698" sldId="263"/>
            <ac:graphicFrameMk id="4" creationId="{C7C53AB8-0F56-49E6-9558-F1F706CB1E33}"/>
          </ac:graphicFrameMkLst>
        </pc:graphicFrameChg>
        <pc:picChg chg="add del">
          <ac:chgData name="Svartsjö Mikko" userId="0d081377-3d8f-4b15-88b6-3fe839077542" providerId="ADAL" clId="{FCC5FCA2-A769-4A29-B70A-47CD5BBCAD39}" dt="2023-11-16T09:56:39.432" v="156" actId="478"/>
          <ac:picMkLst>
            <pc:docMk/>
            <pc:sldMk cId="502650698" sldId="263"/>
            <ac:picMk id="5" creationId="{5913C37C-95C3-D557-C04A-2E0CC381776B}"/>
          </ac:picMkLst>
        </pc:picChg>
        <pc:picChg chg="add">
          <ac:chgData name="Svartsjö Mikko" userId="0d081377-3d8f-4b15-88b6-3fe839077542" providerId="ADAL" clId="{FCC5FCA2-A769-4A29-B70A-47CD5BBCAD39}" dt="2023-11-16T09:56:42.224" v="157"/>
          <ac:picMkLst>
            <pc:docMk/>
            <pc:sldMk cId="502650698" sldId="263"/>
            <ac:picMk id="6" creationId="{5202A2B5-CA8A-D0AA-AD98-29EB2FE3948F}"/>
          </ac:picMkLst>
        </pc:picChg>
      </pc:sldChg>
      <pc:sldChg chg="addSp delSp mod">
        <pc:chgData name="Svartsjö Mikko" userId="0d081377-3d8f-4b15-88b6-3fe839077542" providerId="ADAL" clId="{FCC5FCA2-A769-4A29-B70A-47CD5BBCAD39}" dt="2023-11-16T09:56:50.999" v="159"/>
        <pc:sldMkLst>
          <pc:docMk/>
          <pc:sldMk cId="3021704598" sldId="264"/>
        </pc:sldMkLst>
        <pc:graphicFrameChg chg="del">
          <ac:chgData name="Svartsjö Mikko" userId="0d081377-3d8f-4b15-88b6-3fe839077542" providerId="ADAL" clId="{FCC5FCA2-A769-4A29-B70A-47CD5BBCAD39}" dt="2023-11-16T09:39:22.234" v="139" actId="478"/>
          <ac:graphicFrameMkLst>
            <pc:docMk/>
            <pc:sldMk cId="3021704598" sldId="264"/>
            <ac:graphicFrameMk id="4" creationId="{0EB309D9-D159-6575-C6DF-4E307AD4E5DC}"/>
          </ac:graphicFrameMkLst>
        </pc:graphicFrameChg>
        <pc:picChg chg="add del">
          <ac:chgData name="Svartsjö Mikko" userId="0d081377-3d8f-4b15-88b6-3fe839077542" providerId="ADAL" clId="{FCC5FCA2-A769-4A29-B70A-47CD5BBCAD39}" dt="2023-11-16T09:56:47.875" v="158" actId="478"/>
          <ac:picMkLst>
            <pc:docMk/>
            <pc:sldMk cId="3021704598" sldId="264"/>
            <ac:picMk id="5" creationId="{C5AA1F7E-3C93-6B5B-2100-8C4824EAD26A}"/>
          </ac:picMkLst>
        </pc:picChg>
        <pc:picChg chg="add">
          <ac:chgData name="Svartsjö Mikko" userId="0d081377-3d8f-4b15-88b6-3fe839077542" providerId="ADAL" clId="{FCC5FCA2-A769-4A29-B70A-47CD5BBCAD39}" dt="2023-11-16T09:56:50.999" v="159"/>
          <ac:picMkLst>
            <pc:docMk/>
            <pc:sldMk cId="3021704598" sldId="264"/>
            <ac:picMk id="6" creationId="{1428E75A-BFC6-42B3-3BEA-CBA31AFA3639}"/>
          </ac:picMkLst>
        </pc:picChg>
      </pc:sldChg>
      <pc:sldChg chg="addSp delSp mod">
        <pc:chgData name="Svartsjö Mikko" userId="0d081377-3d8f-4b15-88b6-3fe839077542" providerId="ADAL" clId="{FCC5FCA2-A769-4A29-B70A-47CD5BBCAD39}" dt="2023-11-16T09:39:53.114" v="143"/>
        <pc:sldMkLst>
          <pc:docMk/>
          <pc:sldMk cId="3723376289" sldId="265"/>
        </pc:sldMkLst>
        <pc:graphicFrameChg chg="del">
          <ac:chgData name="Svartsjö Mikko" userId="0d081377-3d8f-4b15-88b6-3fe839077542" providerId="ADAL" clId="{FCC5FCA2-A769-4A29-B70A-47CD5BBCAD39}" dt="2023-11-16T09:39:51.209" v="142" actId="478"/>
          <ac:graphicFrameMkLst>
            <pc:docMk/>
            <pc:sldMk cId="3723376289" sldId="265"/>
            <ac:graphicFrameMk id="4" creationId="{C9036387-1F58-523D-B235-EE83EF8A2D33}"/>
          </ac:graphicFrameMkLst>
        </pc:graphicFrameChg>
        <pc:picChg chg="add">
          <ac:chgData name="Svartsjö Mikko" userId="0d081377-3d8f-4b15-88b6-3fe839077542" providerId="ADAL" clId="{FCC5FCA2-A769-4A29-B70A-47CD5BBCAD39}" dt="2023-11-16T09:39:53.114" v="143"/>
          <ac:picMkLst>
            <pc:docMk/>
            <pc:sldMk cId="3723376289" sldId="265"/>
            <ac:picMk id="5" creationId="{640FFBAC-A594-8214-BBDE-F905CCFC6894}"/>
          </ac:picMkLst>
        </pc:picChg>
      </pc:sldChg>
      <pc:sldChg chg="addSp delSp mod">
        <pc:chgData name="Svartsjö Mikko" userId="0d081377-3d8f-4b15-88b6-3fe839077542" providerId="ADAL" clId="{FCC5FCA2-A769-4A29-B70A-47CD5BBCAD39}" dt="2023-11-16T09:40:09.037" v="145"/>
        <pc:sldMkLst>
          <pc:docMk/>
          <pc:sldMk cId="3552566900" sldId="266"/>
        </pc:sldMkLst>
        <pc:graphicFrameChg chg="del">
          <ac:chgData name="Svartsjö Mikko" userId="0d081377-3d8f-4b15-88b6-3fe839077542" providerId="ADAL" clId="{FCC5FCA2-A769-4A29-B70A-47CD5BBCAD39}" dt="2023-11-16T09:40:06.680" v="144" actId="478"/>
          <ac:graphicFrameMkLst>
            <pc:docMk/>
            <pc:sldMk cId="3552566900" sldId="266"/>
            <ac:graphicFrameMk id="5" creationId="{F599E888-68E3-D2C7-A405-B76A960522D4}"/>
          </ac:graphicFrameMkLst>
        </pc:graphicFrameChg>
        <pc:picChg chg="add">
          <ac:chgData name="Svartsjö Mikko" userId="0d081377-3d8f-4b15-88b6-3fe839077542" providerId="ADAL" clId="{FCC5FCA2-A769-4A29-B70A-47CD5BBCAD39}" dt="2023-11-16T09:40:09.037" v="145"/>
          <ac:picMkLst>
            <pc:docMk/>
            <pc:sldMk cId="3552566900" sldId="266"/>
            <ac:picMk id="4" creationId="{4AF41864-9216-3328-4713-EED2E9572F1C}"/>
          </ac:picMkLst>
        </pc:picChg>
      </pc:sldChg>
      <pc:sldChg chg="addSp delSp mod">
        <pc:chgData name="Svartsjö Mikko" userId="0d081377-3d8f-4b15-88b6-3fe839077542" providerId="ADAL" clId="{FCC5FCA2-A769-4A29-B70A-47CD5BBCAD39}" dt="2023-11-16T09:40:18.131" v="147"/>
        <pc:sldMkLst>
          <pc:docMk/>
          <pc:sldMk cId="2732496661" sldId="267"/>
        </pc:sldMkLst>
        <pc:graphicFrameChg chg="del">
          <ac:chgData name="Svartsjö Mikko" userId="0d081377-3d8f-4b15-88b6-3fe839077542" providerId="ADAL" clId="{FCC5FCA2-A769-4A29-B70A-47CD5BBCAD39}" dt="2023-11-16T09:40:16.442" v="146" actId="478"/>
          <ac:graphicFrameMkLst>
            <pc:docMk/>
            <pc:sldMk cId="2732496661" sldId="267"/>
            <ac:graphicFrameMk id="4" creationId="{1C7F494A-1D4F-B9EE-4E66-71DCEA0849F6}"/>
          </ac:graphicFrameMkLst>
        </pc:graphicFrameChg>
        <pc:picChg chg="add">
          <ac:chgData name="Svartsjö Mikko" userId="0d081377-3d8f-4b15-88b6-3fe839077542" providerId="ADAL" clId="{FCC5FCA2-A769-4A29-B70A-47CD5BBCAD39}" dt="2023-11-16T09:40:18.131" v="147"/>
          <ac:picMkLst>
            <pc:docMk/>
            <pc:sldMk cId="2732496661" sldId="267"/>
            <ac:picMk id="5" creationId="{04F4C964-68F5-7B0E-725F-508341854A1E}"/>
          </ac:picMkLst>
        </pc:picChg>
      </pc:sldChg>
      <pc:sldChg chg="addSp delSp mod">
        <pc:chgData name="Svartsjö Mikko" userId="0d081377-3d8f-4b15-88b6-3fe839077542" providerId="ADAL" clId="{FCC5FCA2-A769-4A29-B70A-47CD5BBCAD39}" dt="2023-11-16T09:40:37.647" v="149"/>
        <pc:sldMkLst>
          <pc:docMk/>
          <pc:sldMk cId="2422529460" sldId="269"/>
        </pc:sldMkLst>
        <pc:graphicFrameChg chg="del">
          <ac:chgData name="Svartsjö Mikko" userId="0d081377-3d8f-4b15-88b6-3fe839077542" providerId="ADAL" clId="{FCC5FCA2-A769-4A29-B70A-47CD5BBCAD39}" dt="2023-11-16T09:40:36.262" v="148" actId="478"/>
          <ac:graphicFrameMkLst>
            <pc:docMk/>
            <pc:sldMk cId="2422529460" sldId="269"/>
            <ac:graphicFrameMk id="4" creationId="{C62EC273-A675-DBF3-52A3-60FAC7791DCE}"/>
          </ac:graphicFrameMkLst>
        </pc:graphicFrameChg>
        <pc:picChg chg="add">
          <ac:chgData name="Svartsjö Mikko" userId="0d081377-3d8f-4b15-88b6-3fe839077542" providerId="ADAL" clId="{FCC5FCA2-A769-4A29-B70A-47CD5BBCAD39}" dt="2023-11-16T09:40:37.647" v="149"/>
          <ac:picMkLst>
            <pc:docMk/>
            <pc:sldMk cId="2422529460" sldId="269"/>
            <ac:picMk id="5" creationId="{56D90C3A-4B49-ACCB-13F0-9C8609202C21}"/>
          </ac:picMkLst>
        </pc:picChg>
      </pc:sldChg>
      <pc:sldChg chg="ord">
        <pc:chgData name="Svartsjö Mikko" userId="0d081377-3d8f-4b15-88b6-3fe839077542" providerId="ADAL" clId="{FCC5FCA2-A769-4A29-B70A-47CD5BBCAD39}" dt="2023-11-16T09:08:40.296" v="11"/>
        <pc:sldMkLst>
          <pc:docMk/>
          <pc:sldMk cId="2000674721" sldId="271"/>
        </pc:sldMkLst>
      </pc:sldChg>
      <pc:sldChg chg="ord">
        <pc:chgData name="Svartsjö Mikko" userId="0d081377-3d8f-4b15-88b6-3fe839077542" providerId="ADAL" clId="{FCC5FCA2-A769-4A29-B70A-47CD5BBCAD39}" dt="2023-11-16T09:08:53.690" v="13"/>
        <pc:sldMkLst>
          <pc:docMk/>
          <pc:sldMk cId="756007614" sldId="272"/>
        </pc:sldMkLst>
      </pc:sldChg>
      <pc:sldChg chg="ord">
        <pc:chgData name="Svartsjö Mikko" userId="0d081377-3d8f-4b15-88b6-3fe839077542" providerId="ADAL" clId="{FCC5FCA2-A769-4A29-B70A-47CD5BBCAD39}" dt="2023-11-16T09:09:02.404" v="15"/>
        <pc:sldMkLst>
          <pc:docMk/>
          <pc:sldMk cId="2156832676" sldId="273"/>
        </pc:sldMkLst>
      </pc:sldChg>
      <pc:sldChg chg="modSp mod ord">
        <pc:chgData name="Svartsjö Mikko" userId="0d081377-3d8f-4b15-88b6-3fe839077542" providerId="ADAL" clId="{FCC5FCA2-A769-4A29-B70A-47CD5BBCAD39}" dt="2023-11-16T09:39:31.270" v="141" actId="20577"/>
        <pc:sldMkLst>
          <pc:docMk/>
          <pc:sldMk cId="918241229" sldId="274"/>
        </pc:sldMkLst>
        <pc:spChg chg="mod">
          <ac:chgData name="Svartsjö Mikko" userId="0d081377-3d8f-4b15-88b6-3fe839077542" providerId="ADAL" clId="{FCC5FCA2-A769-4A29-B70A-47CD5BBCAD39}" dt="2023-11-16T09:39:31.270" v="141" actId="20577"/>
          <ac:spMkLst>
            <pc:docMk/>
            <pc:sldMk cId="918241229" sldId="274"/>
            <ac:spMk id="2" creationId="{75036DC0-BD41-96BB-672F-8C4E4D93084C}"/>
          </ac:spMkLst>
        </pc:spChg>
      </pc:sldChg>
      <pc:sldChg chg="ord">
        <pc:chgData name="Svartsjö Mikko" userId="0d081377-3d8f-4b15-88b6-3fe839077542" providerId="ADAL" clId="{FCC5FCA2-A769-4A29-B70A-47CD5BBCAD39}" dt="2023-11-16T09:10:12.941" v="35"/>
        <pc:sldMkLst>
          <pc:docMk/>
          <pc:sldMk cId="1639699" sldId="275"/>
        </pc:sldMkLst>
      </pc:sldChg>
      <pc:sldChg chg="ord">
        <pc:chgData name="Svartsjö Mikko" userId="0d081377-3d8f-4b15-88b6-3fe839077542" providerId="ADAL" clId="{FCC5FCA2-A769-4A29-B70A-47CD5BBCAD39}" dt="2023-11-16T09:10:24.919" v="37"/>
        <pc:sldMkLst>
          <pc:docMk/>
          <pc:sldMk cId="2048953075" sldId="276"/>
        </pc:sldMkLst>
      </pc:sldChg>
      <pc:sldChg chg="add">
        <pc:chgData name="Svartsjö Mikko" userId="0d081377-3d8f-4b15-88b6-3fe839077542" providerId="ADAL" clId="{FCC5FCA2-A769-4A29-B70A-47CD5BBCAD39}" dt="2023-11-16T09:14:34.077" v="38"/>
        <pc:sldMkLst>
          <pc:docMk/>
          <pc:sldMk cId="588258639" sldId="277"/>
        </pc:sldMkLst>
      </pc:sldChg>
      <pc:sldChg chg="add">
        <pc:chgData name="Svartsjö Mikko" userId="0d081377-3d8f-4b15-88b6-3fe839077542" providerId="ADAL" clId="{FCC5FCA2-A769-4A29-B70A-47CD5BBCAD39}" dt="2023-11-16T09:14:34.077" v="38"/>
        <pc:sldMkLst>
          <pc:docMk/>
          <pc:sldMk cId="3879498324" sldId="278"/>
        </pc:sldMkLst>
      </pc:sldChg>
      <pc:sldChg chg="modSp add del mod ord">
        <pc:chgData name="Svartsjö Mikko" userId="0d081377-3d8f-4b15-88b6-3fe839077542" providerId="ADAL" clId="{FCC5FCA2-A769-4A29-B70A-47CD5BBCAD39}" dt="2023-11-16T09:19:13.040" v="113" actId="2696"/>
        <pc:sldMkLst>
          <pc:docMk/>
          <pc:sldMk cId="1785756524" sldId="281"/>
        </pc:sldMkLst>
        <pc:spChg chg="mod">
          <ac:chgData name="Svartsjö Mikko" userId="0d081377-3d8f-4b15-88b6-3fe839077542" providerId="ADAL" clId="{FCC5FCA2-A769-4A29-B70A-47CD5BBCAD39}" dt="2023-11-16T09:15:20.326" v="72" actId="20577"/>
          <ac:spMkLst>
            <pc:docMk/>
            <pc:sldMk cId="1785756524" sldId="281"/>
            <ac:spMk id="2" creationId="{A55AAE52-94B8-0910-A46D-040BF7819867}"/>
          </ac:spMkLst>
        </pc:spChg>
      </pc:sldChg>
      <pc:sldChg chg="modSp new mod">
        <pc:chgData name="Svartsjö Mikko" userId="0d081377-3d8f-4b15-88b6-3fe839077542" providerId="ADAL" clId="{FCC5FCA2-A769-4A29-B70A-47CD5BBCAD39}" dt="2023-11-16T09:22:24.199" v="122" actId="404"/>
        <pc:sldMkLst>
          <pc:docMk/>
          <pc:sldMk cId="2946962611" sldId="282"/>
        </pc:sldMkLst>
        <pc:spChg chg="mod">
          <ac:chgData name="Svartsjö Mikko" userId="0d081377-3d8f-4b15-88b6-3fe839077542" providerId="ADAL" clId="{FCC5FCA2-A769-4A29-B70A-47CD5BBCAD39}" dt="2023-11-16T09:22:24.199" v="122" actId="404"/>
          <ac:spMkLst>
            <pc:docMk/>
            <pc:sldMk cId="2946962611" sldId="282"/>
            <ac:spMk id="2" creationId="{1C891C47-43EA-4787-73BF-B267DF043F5B}"/>
          </ac:spMkLst>
        </pc:spChg>
        <pc:spChg chg="mod">
          <ac:chgData name="Svartsjö Mikko" userId="0d081377-3d8f-4b15-88b6-3fe839077542" providerId="ADAL" clId="{FCC5FCA2-A769-4A29-B70A-47CD5BBCAD39}" dt="2023-11-16T09:19:03.153" v="112" actId="20577"/>
          <ac:spMkLst>
            <pc:docMk/>
            <pc:sldMk cId="2946962611" sldId="282"/>
            <ac:spMk id="3" creationId="{9EFFE0D8-ABD6-E30F-3E5E-3909469C7348}"/>
          </ac:spMkLst>
        </pc:spChg>
        <pc:spChg chg="mod">
          <ac:chgData name="Svartsjö Mikko" userId="0d081377-3d8f-4b15-88b6-3fe839077542" providerId="ADAL" clId="{FCC5FCA2-A769-4A29-B70A-47CD5BBCAD39}" dt="2023-11-16T09:18:46.215" v="96" actId="20577"/>
          <ac:spMkLst>
            <pc:docMk/>
            <pc:sldMk cId="2946962611" sldId="282"/>
            <ac:spMk id="4" creationId="{374086FF-7F52-68AB-F6C1-A035A3AE2B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8E36-B489-4B41-9446-6FA78A0C7204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90B73-82A9-432A-8D07-8F97F2E34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154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7535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8127"/>
            <a:ext cx="4952990" cy="3535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596487"/>
            <a:ext cx="4953000" cy="2926069"/>
          </a:xfrm>
          <a:solidFill>
            <a:schemeClr val="accent4"/>
          </a:solidFill>
        </p:spPr>
        <p:txBody>
          <a:bodyPr lIns="288000" tIns="216000" rIns="108000"/>
          <a:lstStyle>
            <a:lvl1pPr>
              <a:defRPr b="1">
                <a:solidFill>
                  <a:schemeClr val="accent1"/>
                </a:solidFill>
              </a:defRPr>
            </a:lvl1pPr>
            <a:lvl2pPr marL="180000" indent="-169863">
              <a:lnSpc>
                <a:spcPct val="120000"/>
              </a:lnSpc>
              <a:spcBef>
                <a:spcPts val="1600"/>
              </a:spcBef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3pPr>
            <a:lvl4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4pPr>
            <a:lvl5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BCAC-630E-4943-A0F7-30ABAAC5FD5E}" type="datetime1">
              <a:rPr lang="fi-FI" smtClean="0"/>
              <a:t>16.11.2023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DED299BF-2AE8-9B45-A711-D56D9D92526C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CF1B8BE-6089-F640-B703-A32075175C9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4C21AAC-1BC6-B16C-FF5C-6AA8161B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20139E4-D835-75C4-E640-FD5A1B839EED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4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63652"/>
            <a:ext cx="4939220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B4CAD-8CFD-4EB7-9281-ABCA8FBC4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20473"/>
            <a:ext cx="4939220" cy="3369189"/>
          </a:xfrm>
        </p:spPr>
        <p:txBody>
          <a:bodyPr/>
          <a:lstStyle>
            <a:lvl1pPr marL="228600" indent="-228600">
              <a:buFont typeface="+mj-lt"/>
              <a:buAutoNum type="arabicPeriod"/>
              <a:tabLst/>
              <a:defRPr/>
            </a:lvl1pPr>
            <a:lvl2pPr marL="893763" indent="-266700">
              <a:buFont typeface="+mj-lt"/>
              <a:buAutoNum type="arabicPeriod"/>
              <a:tabLst/>
              <a:defRPr/>
            </a:lvl2pPr>
            <a:lvl3pPr marL="1160463" indent="-246063">
              <a:buFont typeface="+mj-lt"/>
              <a:buAutoNum type="arabicPeriod"/>
              <a:tabLst/>
              <a:defRPr/>
            </a:lvl3pPr>
            <a:lvl4pPr marL="1608138" indent="-236538">
              <a:buFont typeface="+mj-lt"/>
              <a:buAutoNum type="arabicPeriod"/>
              <a:tabLst/>
              <a:defRPr/>
            </a:lvl4pPr>
            <a:lvl5pPr marL="2092325" indent="-263525"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8316E-6002-4364-8488-FF66208EB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992" y="2163652"/>
            <a:ext cx="4942395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820473"/>
            <a:ext cx="4942395" cy="3369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F099-1D64-4876-B91F-C76C005B1A9E}" type="datetime1">
              <a:rPr lang="fi-FI" smtClean="0"/>
              <a:t>16.11.2023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83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koh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4C9F-2DD0-4B35-A69B-1EF60ADEBCDD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C7CE01C-7CDE-D443-B073-3055097A8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996EBF27-874E-AF41-886A-CE06BB7318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1152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100DEEEC-44E2-D144-B19C-AEA5FCA7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00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297C7C02-A46F-C945-8AB3-DDB7C6E05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7056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9751C841-E7B9-834A-A248-71DD9ED661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70008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B93D496-A494-A20F-A39A-3F20AECACE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2683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B85AF07-C004-6A57-4C02-9EA7EBF321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212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4B84C66-8554-C2F3-0E9F-9B8B49427D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0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F1EC64B8-3D1E-CA8D-E64C-7629D88452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86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1E42E2C6-EC6B-C0D2-CF33-B1A174C0BA3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684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4" name="Otsikko 73">
            <a:extLst>
              <a:ext uri="{FF2B5EF4-FFF2-40B4-BE49-F238E27FC236}">
                <a16:creationId xmlns:a16="http://schemas.microsoft.com/office/drawing/2014/main" id="{3FB7BCD7-795C-4715-89E0-3583488B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0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16C4-A705-45AB-A5DD-53EE796A4DC0}" type="datetime1">
              <a:rPr lang="fi-FI" smtClean="0"/>
              <a:t>16.11.2023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91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1406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995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B6B0-53E6-4F18-991C-FA20160DD54A}" type="datetime1">
              <a:rPr lang="fi-FI" smtClean="0"/>
              <a:t>16.11.2023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4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A9E9F7-8E6D-43D4-BA13-3930B566F21C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päivämäärä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9569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AE1E59-DCA3-4878-8F51-B94D07101DAD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päivämäärä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5DC39EB-20AE-0041-A4BC-450450F8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97740"/>
            <a:ext cx="4879848" cy="218396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8354354-733E-564B-AE1B-9EE1EFFF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93215"/>
            <a:ext cx="4879848" cy="298174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spc="30" baseline="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2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-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BB47-F3A0-4DEC-81AB-804A5ECF3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241" y="1200635"/>
            <a:ext cx="2596896" cy="968843"/>
          </a:xfrm>
        </p:spPr>
        <p:txBody>
          <a:bodyPr/>
          <a:lstStyle/>
          <a:p>
            <a:r>
              <a:rPr lang="en-GB" dirty="0" err="1"/>
              <a:t>Etunimi</a:t>
            </a:r>
            <a:br>
              <a:rPr lang="en-GB" dirty="0"/>
            </a:b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4431"/>
            <a:ext cx="4209288" cy="2469377"/>
          </a:xfrm>
        </p:spPr>
        <p:txBody>
          <a:bodyPr/>
          <a:lstStyle>
            <a:lvl1pPr marL="0" indent="0" algn="just">
              <a:buNone/>
              <a:defRPr/>
            </a:lvl1pPr>
            <a:lvl2pPr marL="6270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656" y="1750311"/>
            <a:ext cx="5559552" cy="43334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500"/>
            </a:lvl1pPr>
            <a:lvl2pPr>
              <a:spcBef>
                <a:spcPts val="0"/>
              </a:spcBef>
              <a:defRPr sz="1500"/>
            </a:lvl2pPr>
            <a:lvl3pPr>
              <a:spcBef>
                <a:spcPts val="0"/>
              </a:spcBef>
              <a:defRPr sz="1500"/>
            </a:lvl3pPr>
            <a:lvl4pPr>
              <a:spcBef>
                <a:spcPts val="0"/>
              </a:spcBef>
              <a:defRPr sz="1500"/>
            </a:lvl4pPr>
            <a:lvl5pPr>
              <a:spcBef>
                <a:spcPts val="0"/>
              </a:spcBef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BBC1-78AD-4B7B-94CA-6B0FE1856490}" type="datetime1">
              <a:rPr lang="fi-FI" smtClean="0"/>
              <a:t>16.11.2023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83E3B4-67B2-F340-9CC7-967557BC5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0971" y="2416721"/>
            <a:ext cx="2597467" cy="22544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7AF1D7-1ED2-064D-9423-DD875F9CA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0971" y="2672560"/>
            <a:ext cx="2597467" cy="7442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0D235F43-EC8E-6548-A6D9-83B50580AA8B}"/>
              </a:ext>
            </a:extLst>
          </p:cNvPr>
          <p:cNvSpPr/>
          <p:nvPr userDrawn="1"/>
        </p:nvSpPr>
        <p:spPr>
          <a:xfrm>
            <a:off x="5509074" y="1028700"/>
            <a:ext cx="0" cy="4838700"/>
          </a:xfrm>
          <a:custGeom>
            <a:avLst/>
            <a:gdLst/>
            <a:ahLst/>
            <a:cxnLst/>
            <a:rect l="l" t="t" r="r" b="b"/>
            <a:pathLst>
              <a:path h="4838700">
                <a:moveTo>
                  <a:pt x="0" y="0"/>
                </a:moveTo>
                <a:lnTo>
                  <a:pt x="0" y="483870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FB854115-7B7B-6C42-AF1A-C7D1F6D3D465}"/>
              </a:ext>
            </a:extLst>
          </p:cNvPr>
          <p:cNvSpPr/>
          <p:nvPr userDrawn="1"/>
        </p:nvSpPr>
        <p:spPr>
          <a:xfrm>
            <a:off x="825500" y="3481103"/>
            <a:ext cx="4128135" cy="0"/>
          </a:xfrm>
          <a:custGeom>
            <a:avLst/>
            <a:gdLst/>
            <a:ahLst/>
            <a:cxnLst/>
            <a:rect l="l" t="t" r="r" b="b"/>
            <a:pathLst>
              <a:path w="4128135">
                <a:moveTo>
                  <a:pt x="0" y="0"/>
                </a:moveTo>
                <a:lnTo>
                  <a:pt x="4128096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F5DB22-FA1F-FB4F-876D-80DE9C6593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526" y="1200636"/>
            <a:ext cx="1581705" cy="221078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AC1DE34-D32F-40C1-1498-DB40AA57B4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0275" y="1103477"/>
            <a:ext cx="5562600" cy="3635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DB645F6-CFE0-6E96-FBE1-9962B5C81B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10275" y="1491996"/>
            <a:ext cx="5562600" cy="2583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75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C1C6-7D38-4712-9BBB-85697834E91D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08193-B1B4-254E-84A3-7F08A3ABD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6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75DB85A9-37D0-D44F-8932-BA5364EBA2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76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AB449D57-B1A5-AC4A-93FB-9F1CB6AE3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99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768DBA37-0A32-B344-A149-4215D4C55C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3494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54A209D4-A746-2F43-8C7E-BEC6909512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3494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E8955C1-4100-BA40-A9AB-09241736DF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6720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D620DCD2-7AFA-8647-B626-6229A82053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299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1EE75115-0780-014E-9E78-DFB0AC32DC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299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4BDCBA93-C0C4-7A4D-82AA-284700A701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4622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C08D4F60-53A8-CF42-AF1F-CDA52D1265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2502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9793FD63-87A8-EF40-BCEF-B87AA51E63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2502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7FB522C2-364E-804D-92E3-5E96E5DE2E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35728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532D818-2665-BFD0-C34E-2BAA1FDC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64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oi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72128"/>
            <a:ext cx="495299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4072128"/>
            <a:ext cx="495300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7469-076D-47CC-BA1D-541538E46290}" type="datetime1">
              <a:rPr lang="fi-FI" smtClean="0"/>
              <a:t>16.11.2023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20CA279-8F31-B245-A957-24CC423E951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343AB41E-7E7C-D64A-B75B-EAB11FA972A4}"/>
              </a:ext>
            </a:extLst>
          </p:cNvPr>
          <p:cNvSpPr/>
          <p:nvPr userDrawn="1"/>
        </p:nvSpPr>
        <p:spPr>
          <a:xfrm>
            <a:off x="826093" y="3622675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691CC0-6302-E24C-A059-98EA7D30D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" y="2206752"/>
            <a:ext cx="10529570" cy="231648"/>
          </a:xfr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kiinteä</a:t>
            </a:r>
            <a:r>
              <a:rPr lang="en-US" dirty="0"/>
              <a:t> </a:t>
            </a:r>
            <a:r>
              <a:rPr lang="en-US" dirty="0" err="1"/>
              <a:t>hinta</a:t>
            </a:r>
            <a:r>
              <a:rPr lang="en-US" dirty="0"/>
              <a:t> on:</a:t>
            </a:r>
            <a:endParaRPr lang="fi-FI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AE71A2-7067-BE47-86F4-13662C74E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" y="2462784"/>
            <a:ext cx="6052058" cy="724916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1 234 567 €</a:t>
            </a:r>
            <a:endParaRPr lang="fi-FI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C5DDF17-4F10-C047-B74F-560E09ED0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958" y="2825242"/>
            <a:ext cx="4403000" cy="24383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alv</a:t>
            </a:r>
            <a:r>
              <a:rPr lang="en-US" dirty="0"/>
              <a:t>. 0 %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F8DC6B7-93FD-E1DE-DB20-BB38B3C5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26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8766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AE140DC-6D77-FF49-88C5-C3BB51FBB6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8110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FEB0-DA13-47BB-817D-C8AE04986384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426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56632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24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360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C6A9E16-7AAA-0477-97A3-54CFAEB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95">
            <a:extLst>
              <a:ext uri="{FF2B5EF4-FFF2-40B4-BE49-F238E27FC236}">
                <a16:creationId xmlns:a16="http://schemas.microsoft.com/office/drawing/2014/main" id="{4AA2E4DC-0182-54C7-54DC-986677C7C6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01359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5">
            <a:extLst>
              <a:ext uri="{FF2B5EF4-FFF2-40B4-BE49-F238E27FC236}">
                <a16:creationId xmlns:a16="http://schemas.microsoft.com/office/drawing/2014/main" id="{B113796A-151E-AF3F-3540-4A518DF155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4475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5">
            <a:extLst>
              <a:ext uri="{FF2B5EF4-FFF2-40B4-BE49-F238E27FC236}">
                <a16:creationId xmlns:a16="http://schemas.microsoft.com/office/drawing/2014/main" id="{5EA43360-6DB4-875E-7434-A61667098D4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99815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641EDE79-F2FD-61AB-0151-B6DB36AA73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46294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574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793D-41AC-48F0-86BA-B3C0FEA474D1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0813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8775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70119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59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495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Text Placeholder 19">
            <a:extLst>
              <a:ext uri="{FF2B5EF4-FFF2-40B4-BE49-F238E27FC236}">
                <a16:creationId xmlns:a16="http://schemas.microsoft.com/office/drawing/2014/main" id="{5E57E285-2DAA-D143-9C04-5CA70EB0383A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2674992" y="2089380"/>
            <a:ext cx="6881900" cy="54245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3EF2589-EBE3-4E17-9EA8-F63C112A73A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12D2E06-9E8D-BF5E-C7C7-C8CB3452F74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71850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7DC6162-22A4-94B5-E007-5738929921C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31207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12A8704-633E-B884-655D-C20463F5DB1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9485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955027F-0614-EE52-7C45-5EE9D7C2821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67138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D73B5A6-C99A-7108-415B-49C286F8D81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26453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856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F6AF-1DA8-4B40-B720-D65B1867774E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326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326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65">
            <a:extLst>
              <a:ext uri="{FF2B5EF4-FFF2-40B4-BE49-F238E27FC236}">
                <a16:creationId xmlns:a16="http://schemas.microsoft.com/office/drawing/2014/main" id="{32F365D6-227C-D94A-8C3E-8D98F31757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878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19">
            <a:extLst>
              <a:ext uri="{FF2B5EF4-FFF2-40B4-BE49-F238E27FC236}">
                <a16:creationId xmlns:a16="http://schemas.microsoft.com/office/drawing/2014/main" id="{F8816833-66CD-BB42-B80E-A870CCBA7F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34878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65">
            <a:extLst>
              <a:ext uri="{FF2B5EF4-FFF2-40B4-BE49-F238E27FC236}">
                <a16:creationId xmlns:a16="http://schemas.microsoft.com/office/drawing/2014/main" id="{A7B7844D-D027-F442-AA83-6DEDFC4E70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34878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9">
            <a:extLst>
              <a:ext uri="{FF2B5EF4-FFF2-40B4-BE49-F238E27FC236}">
                <a16:creationId xmlns:a16="http://schemas.microsoft.com/office/drawing/2014/main" id="{48B22782-8A2E-FF46-B70D-C912955063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34878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F0F71E2-6F6D-770E-B553-D8509523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C69D5F5-4F8E-852B-65B0-7DF181EEF53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44086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FDA5504-25AB-FC7F-D216-7FF46F277D1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99151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7285110-7CA5-99BD-7A8D-430B1EAEF7B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62802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BC4980-970A-0358-2D91-B1836E8DFE9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44086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A6843B3-FF15-7790-2F91-06E79EE0D69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99151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F64B8FA-EC57-208E-CCFF-323C4B1F5FE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662802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6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36DC-3F34-44CE-B781-04EBE419923F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8472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472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8472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8472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65">
            <a:extLst>
              <a:ext uri="{FF2B5EF4-FFF2-40B4-BE49-F238E27FC236}">
                <a16:creationId xmlns:a16="http://schemas.microsoft.com/office/drawing/2014/main" id="{2DFD3B43-FA93-8D46-ABF3-4D38F34D7F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472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19">
            <a:extLst>
              <a:ext uri="{FF2B5EF4-FFF2-40B4-BE49-F238E27FC236}">
                <a16:creationId xmlns:a16="http://schemas.microsoft.com/office/drawing/2014/main" id="{E4A6DB9D-8C01-3649-9856-88375E9CBC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8472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65">
            <a:extLst>
              <a:ext uri="{FF2B5EF4-FFF2-40B4-BE49-F238E27FC236}">
                <a16:creationId xmlns:a16="http://schemas.microsoft.com/office/drawing/2014/main" id="{59C9D757-B8D9-9F4C-BC4A-713B01A1977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49704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Text Placeholder 19">
            <a:extLst>
              <a:ext uri="{FF2B5EF4-FFF2-40B4-BE49-F238E27FC236}">
                <a16:creationId xmlns:a16="http://schemas.microsoft.com/office/drawing/2014/main" id="{C10BDD1A-925F-7641-9565-74ED3105E8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9704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Text Placeholder 65">
            <a:extLst>
              <a:ext uri="{FF2B5EF4-FFF2-40B4-BE49-F238E27FC236}">
                <a16:creationId xmlns:a16="http://schemas.microsoft.com/office/drawing/2014/main" id="{2705CE60-3DF2-2B45-8A43-E1C88419E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49704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7" name="Text Placeholder 19">
            <a:extLst>
              <a:ext uri="{FF2B5EF4-FFF2-40B4-BE49-F238E27FC236}">
                <a16:creationId xmlns:a16="http://schemas.microsoft.com/office/drawing/2014/main" id="{923B07B5-1D89-024C-B394-9D34A4915A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49704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Text Placeholder 65">
            <a:extLst>
              <a:ext uri="{FF2B5EF4-FFF2-40B4-BE49-F238E27FC236}">
                <a16:creationId xmlns:a16="http://schemas.microsoft.com/office/drawing/2014/main" id="{934E4976-7331-2A41-9D7B-A430DE16C1F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49704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Text Placeholder 19">
            <a:extLst>
              <a:ext uri="{FF2B5EF4-FFF2-40B4-BE49-F238E27FC236}">
                <a16:creationId xmlns:a16="http://schemas.microsoft.com/office/drawing/2014/main" id="{1C1B31DD-88E0-2A45-8555-7D3B0CF86A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49704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Text Placeholder 19">
            <a:extLst>
              <a:ext uri="{FF2B5EF4-FFF2-40B4-BE49-F238E27FC236}">
                <a16:creationId xmlns:a16="http://schemas.microsoft.com/office/drawing/2014/main" id="{270769CD-2640-8349-85C8-3DE36AC7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89908" y="3679817"/>
            <a:ext cx="1608619" cy="5358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1B3B366-611E-2447-79F0-8C5E6F9A8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51162" y="265657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CB24107B-DAB3-F714-FC7C-C00ADC5450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95990" y="413385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D7688FD7-B718-6C7A-5625-46104A95147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504580" y="4846082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C02609B-A713-876D-DF76-BCC6954D7A6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504580" y="1849598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0E2C4E8-B432-CF1D-66DA-3B36758EA7B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30026" y="2659034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E2AAFD-B0D5-3571-AF6E-2BE3B3FA73C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86905" y="4121047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Otsikko 28">
            <a:extLst>
              <a:ext uri="{FF2B5EF4-FFF2-40B4-BE49-F238E27FC236}">
                <a16:creationId xmlns:a16="http://schemas.microsoft.com/office/drawing/2014/main" id="{8A96C9D2-FEED-4C32-48A4-0E0EC24A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52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D802-4547-43DD-914B-3C39A0F34699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75D6A4B-C191-2E47-AB9C-40839093F69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D26F789-A1F1-F243-90E1-6266039E4B7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5EBF3B-E76B-9B73-604B-9ED8CE78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4590-3048-4433-AC05-D88B9725BFC4}" type="datetime1">
              <a:rPr lang="fi-FI" smtClean="0"/>
              <a:t>16.11.2023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3205978-7313-0249-A986-1CA2E33A3D00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90086CA-6392-D543-A16F-6C750C2B10B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A1FC53-FED2-A02F-060D-73555AE7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488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5473-1DEA-4BD9-BB35-64F7E63041A5}" type="datetime1">
              <a:rPr lang="fi-FI" smtClean="0"/>
              <a:t>16.11.2023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8784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98FCF-35CD-E54F-B69A-E8AAC285C01A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524757" y="3250641"/>
            <a:chExt cx="1145730" cy="35169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6558411" y="3483237"/>
              <a:ext cx="112076" cy="111487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524757" y="3256673"/>
              <a:ext cx="214905" cy="339597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5786765" y="3250641"/>
              <a:ext cx="308478" cy="351652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6137152" y="3250662"/>
              <a:ext cx="318626" cy="351672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7099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0512" y="2011681"/>
            <a:ext cx="5616052" cy="1108900"/>
          </a:xfrm>
        </p:spPr>
        <p:txBody>
          <a:bodyPr anchor="ctr" anchorCtr="0"/>
          <a:lstStyle>
            <a:lvl1pPr algn="l">
              <a:lnSpc>
                <a:spcPct val="7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Lopputeksti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512" y="3300474"/>
            <a:ext cx="4798822" cy="271782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DCD1E4-7542-CE4D-B23F-1119A1412583}"/>
              </a:ext>
            </a:extLst>
          </p:cNvPr>
          <p:cNvGrpSpPr/>
          <p:nvPr userDrawn="1"/>
        </p:nvGrpSpPr>
        <p:grpSpPr>
          <a:xfrm>
            <a:off x="3695957" y="2165711"/>
            <a:ext cx="1145730" cy="351693"/>
            <a:chOff x="5865996" y="257492"/>
            <a:chExt cx="5676003" cy="174230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56D9677-F947-AA44-B80D-97C8143E058C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FC78DF4-B539-A645-A7E2-342435255988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08564A-F5E9-A74A-96AE-A9CC7BF35F30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A2D3CFB-7383-734B-A5C0-8EB18F6C8EE5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FD8D84F-B63C-8B4F-8E8B-82212467B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0512" y="3592343"/>
            <a:ext cx="4798822" cy="271781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Titteli</a:t>
            </a:r>
            <a:endParaRPr lang="fi-FI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0AC5B56D-0461-F644-9893-5598DA336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512" y="3994680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etunimi.sukunimi@fcg.fi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E52BBF7-D3DE-E64B-A09F-384FA18593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512" y="4201944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+358 123 456</a:t>
            </a: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DD7213F1-71FC-154A-A6CF-BC8F407E95D2}"/>
              </a:ext>
            </a:extLst>
          </p:cNvPr>
          <p:cNvSpPr/>
          <p:nvPr userDrawn="1"/>
        </p:nvSpPr>
        <p:spPr>
          <a:xfrm>
            <a:off x="5270500" y="2159000"/>
            <a:ext cx="0" cy="2616200"/>
          </a:xfrm>
          <a:custGeom>
            <a:avLst/>
            <a:gdLst/>
            <a:ahLst/>
            <a:cxnLst/>
            <a:rect l="l" t="t" r="r" b="b"/>
            <a:pathLst>
              <a:path h="2616200">
                <a:moveTo>
                  <a:pt x="0" y="0"/>
                </a:moveTo>
                <a:lnTo>
                  <a:pt x="0" y="2616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5C896-7C2A-C74A-8781-56CA4B566898}"/>
              </a:ext>
            </a:extLst>
          </p:cNvPr>
          <p:cNvSpPr txBox="1"/>
          <p:nvPr userDrawn="1"/>
        </p:nvSpPr>
        <p:spPr>
          <a:xfrm>
            <a:off x="5620512" y="4606266"/>
            <a:ext cx="20618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  <a:latin typeface="+mn-lt"/>
              </a:rPr>
              <a:t>www.fcg.fi</a:t>
            </a:r>
          </a:p>
        </p:txBody>
      </p:sp>
    </p:spTree>
    <p:extLst>
      <p:ext uri="{BB962C8B-B14F-4D97-AF65-F5344CB8AC3E}">
        <p14:creationId xmlns:p14="http://schemas.microsoft.com/office/powerpoint/2010/main" val="141470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4"/>
            <a:ext cx="448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703" y="1648496"/>
            <a:ext cx="6340355" cy="4481848"/>
          </a:xfrm>
        </p:spPr>
        <p:txBody>
          <a:bodyPr/>
          <a:lstStyle>
            <a:lvl1pPr marL="676275" indent="-676275">
              <a:spcBef>
                <a:spcPts val="2400"/>
              </a:spcBef>
              <a:buSzPct val="225000"/>
              <a:buFont typeface="+mj-lt"/>
              <a:buAutoNum type="arabicPeriod"/>
              <a:tabLst/>
              <a:defRPr>
                <a:solidFill>
                  <a:srgbClr val="0F50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6325-B4F8-4BF1-A745-257EE5DD867B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päivämäärä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58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68712-17DE-41CB-9EBF-05FD90DFA895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A6D1-A4F3-49E3-9E95-13C73C79B7D0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83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3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64550"/>
          </a:xfrm>
        </p:spPr>
        <p:txBody>
          <a:bodyPr anchor="b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002"/>
            <a:ext cx="9144000" cy="114640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A68D-C479-4A19-A189-138146D777A3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9C7D-E463-4426-BC3C-D0E2D9AAE7EF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9B16-324E-408E-B1DE-3D404213232A}" type="datetime1">
              <a:rPr lang="fi-FI" smtClean="0"/>
              <a:t>16.11.2023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54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495299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484000"/>
            <a:ext cx="49530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FF5F-C49B-4A29-8ABB-25F4DB9E4FE2}" type="datetime1">
              <a:rPr lang="fi-FI" smtClean="0"/>
              <a:t>16.11.2023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ADDADD67-A695-C745-A835-9DE7F8039AB9}"/>
              </a:ext>
            </a:extLst>
          </p:cNvPr>
          <p:cNvSpPr/>
          <p:nvPr userDrawn="1"/>
        </p:nvSpPr>
        <p:spPr>
          <a:xfrm>
            <a:off x="6096599" y="2590800"/>
            <a:ext cx="0" cy="29464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1B15BD5-95F6-14E4-F004-BCCDA04E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9176484-5576-4D51-9926-121061169BBC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94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5"/>
            <a:ext cx="10697880" cy="11388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682" y="2484000"/>
            <a:ext cx="10515600" cy="36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88417" y="6366456"/>
            <a:ext cx="2219459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fld id="{605C46C3-45F5-4602-8B1B-6286F77CDC6F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6456"/>
            <a:ext cx="3677992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r>
              <a:rPr lang="fi-FI"/>
              <a:t>Esityksen nimi ja päivämäärä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6456"/>
            <a:ext cx="2743200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53C556-00A6-2A9E-E437-3406B3D3C9B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78260" y="257544"/>
            <a:ext cx="762302" cy="2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9" r:id="rId2"/>
    <p:sldLayoutId id="2147483664" r:id="rId3"/>
    <p:sldLayoutId id="2147483649" r:id="rId4"/>
    <p:sldLayoutId id="2147483690" r:id="rId5"/>
    <p:sldLayoutId id="2147483683" r:id="rId6"/>
    <p:sldLayoutId id="2147483650" r:id="rId7"/>
    <p:sldLayoutId id="2147483693" r:id="rId8"/>
    <p:sldLayoutId id="2147483652" r:id="rId9"/>
    <p:sldLayoutId id="2147483665" r:id="rId10"/>
    <p:sldLayoutId id="2147483653" r:id="rId11"/>
    <p:sldLayoutId id="2147483666" r:id="rId12"/>
    <p:sldLayoutId id="2147483691" r:id="rId13"/>
    <p:sldLayoutId id="2147483692" r:id="rId14"/>
    <p:sldLayoutId id="2147483670" r:id="rId15"/>
    <p:sldLayoutId id="2147483671" r:id="rId16"/>
    <p:sldLayoutId id="2147483677" r:id="rId17"/>
    <p:sldLayoutId id="2147483676" r:id="rId18"/>
    <p:sldLayoutId id="2147483678" r:id="rId19"/>
    <p:sldLayoutId id="2147483679" r:id="rId20"/>
    <p:sldLayoutId id="2147483682" r:id="rId21"/>
    <p:sldLayoutId id="2147483680" r:id="rId22"/>
    <p:sldLayoutId id="2147483681" r:id="rId23"/>
    <p:sldLayoutId id="2147483654" r:id="rId24"/>
    <p:sldLayoutId id="2147483669" r:id="rId25"/>
    <p:sldLayoutId id="2147483655" r:id="rId26"/>
    <p:sldLayoutId id="2147483684" r:id="rId27"/>
    <p:sldLayoutId id="2147483685" r:id="rId28"/>
    <p:sldLayoutId id="2147483686" r:id="rId29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 spc="-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269875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1C47-43EA-4787-73BF-B267DF043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Perusopetuksen ja lukiokoulutuksen kustannuskehitys 2021-2022</a:t>
            </a:r>
            <a:br>
              <a:rPr lang="fi-FI" sz="3600" dirty="0"/>
            </a:br>
            <a:r>
              <a:rPr lang="fi-FI" sz="3600" dirty="0"/>
              <a:t>Kuusikko-kaupungit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FE0D8-ABD6-E30F-3E5E-3909469C7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Tiivistelmä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086FF-7F52-68AB-F6C1-A035A3AE2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Kouluikkuna</a:t>
            </a:r>
          </a:p>
        </p:txBody>
      </p:sp>
    </p:spTree>
    <p:extLst>
      <p:ext uri="{BB962C8B-B14F-4D97-AF65-F5344CB8AC3E}">
        <p14:creationId xmlns:p14="http://schemas.microsoft.com/office/powerpoint/2010/main" val="2946962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68F464-0B15-5D9B-76ED-CEF6E89E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0ED4D-B0D4-ECBF-D873-6CC56D3B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10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A6154-BDD6-8134-C5AC-DDE029A1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47" y="1450676"/>
            <a:ext cx="6840305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68F464-0B15-5D9B-76ED-CEF6E89E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0ED4D-B0D4-ECBF-D873-6CC56D3B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11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22540-D016-12FF-5A33-4822462DA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94" y="2380488"/>
            <a:ext cx="5430012" cy="20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FA0BD5-4182-09A3-46DA-1A2E89C6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A3E04-DF80-53CA-6AD1-E7E525DF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12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2A2B5-CA8A-D0AA-AD98-29EB2FE39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47" y="1450676"/>
            <a:ext cx="6840305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5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6DC0-BD41-96BB-672F-8C4E4D93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Lukiokoulutuksen käyttökustannukset - Kuusikko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C1307-42BA-5711-6D42-A5ED1F1A5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Opiskelijakohtainen kustannus oli yhteensä 8 580 €</a:t>
            </a:r>
          </a:p>
          <a:p>
            <a:r>
              <a:rPr lang="fi-FI" dirty="0"/>
              <a:t>Kuuden suurimman kaupungin lukiokoulutuksen opiskelijakohtaiset kustannukset kasvoivat 6,2 % vuodesta 2021, eniten Turussa 13,8 % ja vähiten Oulussa 2,6 %</a:t>
            </a:r>
          </a:p>
          <a:p>
            <a:r>
              <a:rPr lang="fi-FI" dirty="0"/>
              <a:t>Lukiokoulutuksen käyttökustannukset kuutoskaupungeilla olivat vuonna 2022 yhteensä 283 miljoonaa euroa, joka on 9,7 % edellistä vuotta enemmän.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53E14-355F-7591-0829-DF9E3470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AF199-4B9B-9654-7350-CAF19DD2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824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15A87-D64E-614F-F506-2FBD84BF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3612A9-C96C-41D9-4D47-448F02F2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14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8E75A-BFC6-42B3-3BEA-CBA31AFA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47" y="1475062"/>
            <a:ext cx="6840305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0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165-B372-683C-C650-FD7EE7CF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Lukiokoulutuksen kustannukset ja opiskelijamäärä, vuosimuutos (%) - Kuusikko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A752-E91C-E51C-AF24-5BF313E8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Käyttökustannukset (€) kasvoivat Kuusikolla yhteensä 9,7 %</a:t>
            </a:r>
          </a:p>
          <a:p>
            <a:r>
              <a:rPr lang="fi-FI" dirty="0"/>
              <a:t>Kustannukset (€) kasvoivat kaikilla Kuusikon kaupungeilla. Vuosimuutokset olivat 5,5 % - 14,0 %.</a:t>
            </a:r>
          </a:p>
          <a:p>
            <a:r>
              <a:rPr lang="fi-FI" dirty="0"/>
              <a:t>Tampereen, Turun ja Vantaan vertailtava opiskelijamäärä pysyi vuosina 2021-2022 lähes ennallaan, kun Espoon, Helsingin ja Oulun opiskelijamäärät kasvoivat noin 5 %</a:t>
            </a:r>
          </a:p>
          <a:p>
            <a:r>
              <a:rPr lang="fi-FI" dirty="0"/>
              <a:t>Kuusikko-kaupunkien järjestämän lukiokoulutuksen opiskelijamäärä oli yhteensä n. 33 000 vuona 2022 ja se nousi 3,3 % edellisestä vuodesta.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A7C47-B388-37F3-52F0-B2951DCC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7BFC5-5222-C5DE-B7DF-C4E8B287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9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15A87-D64E-614F-F506-2FBD84BF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3612A9-C96C-41D9-4D47-448F02F2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16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FFBAC-A594-8214-BBDE-F905CCFC6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933" y="1627476"/>
            <a:ext cx="4682134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BA6E-D220-D139-8B08-BC906F27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Lukiokoulutuksen </a:t>
            </a:r>
            <a:r>
              <a:rPr lang="fi-FI" dirty="0" err="1"/>
              <a:t>toiminnoittaiset</a:t>
            </a:r>
            <a:r>
              <a:rPr lang="fi-FI" dirty="0"/>
              <a:t> kustannukset - Kuusikko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92844-7F12-29F0-1F89-32FED23D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Lukiokoulutuksen toiminnoittain raportoiduista kustannuksista yksikkökustannusta kasvattivat eniten Opetuksen ja oppimateriaalien kustannukset, vuosimuutoksesta yhteensä 4,1 prosenttiyksikköä. Opiskelijoille kustannettavat oppimateriaalit ja välineet tilastoitiin ensimmäistä kertaa erikseen.</a:t>
            </a:r>
          </a:p>
          <a:p>
            <a:r>
              <a:rPr lang="fi-FI" dirty="0"/>
              <a:t>Opetuksen yksikkökustannus kasvoi 2,0 %, mutta vuonna 2021 opiskelijoille kustannetut oppimateriaalit ja välineet tilastoitiin ko. riville ja vuonna 2022 siis omanaan.</a:t>
            </a:r>
          </a:p>
          <a:p>
            <a:r>
              <a:rPr lang="fi-FI" dirty="0"/>
              <a:t>Suurin erä lukiokoulutuksen kustannuksista kului opetustoimintaan (62,6 %)</a:t>
            </a:r>
          </a:p>
          <a:p>
            <a:r>
              <a:rPr lang="fi-FI" dirty="0"/>
              <a:t>Kiinteistömenot (ml. Sisäisiin vuokriin sisältyvät pääomakustannukset €/oppilas yksikkökustannus kasvoivat 4,6 % ja nostivat €/opiskelija kokonaiskustannuksien muutosta 1,1 prosenttiyksikköä</a:t>
            </a:r>
          </a:p>
          <a:p>
            <a:r>
              <a:rPr lang="fi-FI" dirty="0"/>
              <a:t>Kuusikolla lukiokoulutuksessa kiinteistömenojen osuus oli noin 25 % kokonaiskustannuksista, kun koko maassa osuus oli 21 %</a:t>
            </a:r>
          </a:p>
          <a:p>
            <a:r>
              <a:rPr lang="fi-FI" dirty="0"/>
              <a:t>Opiskelijoille tarjottavien ruokapalveluiden yksikkökustannukset nousivat 7,0 % ja hallinnon 4,4 %. Niiden yhteenlaskettu osuus kustannusrakenteesta oli 12,6 %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B1F5B-A7B0-F280-2D94-B43F5E3B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78B45-8E86-7575-2494-98E1FDF0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8953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15A87-D64E-614F-F506-2FBD84BF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3612A9-C96C-41D9-4D47-448F02F2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18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41864-9216-3328-4713-EED2E9572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382" y="2380488"/>
            <a:ext cx="6079236" cy="20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66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15A87-D64E-614F-F506-2FBD84BF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3612A9-C96C-41D9-4D47-448F02F2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19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4C964-68F5-7B0E-725F-50834185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51" y="1090981"/>
            <a:ext cx="7206097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9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BB36-0E4D-668A-2DC2-F536C041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Perusopetuksen käyttökustannukset - Kuusikko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AFE07-C6CD-BBED-A057-22A7700B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Kuutoskaupunkien perusopetuksen käyttökustannukset oppilasta kohden vuonna 2022 olivat 10 063 € ja kasvoivat 2,9 % edellisestä vuodesta</a:t>
            </a:r>
          </a:p>
          <a:p>
            <a:r>
              <a:rPr lang="fi-FI" dirty="0"/>
              <a:t>Oppilaskohtainen kustannus kasvoi kaikissa kuudessa suurimmassa kaupungissa, eniten Oululla (4,0 %) ja vähiten Espoolla (1,5 %)</a:t>
            </a:r>
          </a:p>
          <a:p>
            <a:r>
              <a:rPr lang="fi-FI" dirty="0"/>
              <a:t>Kuusikon yhteenlasketut perusopetuksen käyttökustannukset olivat vuonna 2022 n. 1,6 miljardia, joka oli noin 59 miljoonaa edellistä vuotta enemmän.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77624-1BD1-12B6-A8EC-4044343D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B3AF9-1F9F-D8EB-6295-C5F7E39F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067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15A87-D64E-614F-F506-2FBD84BF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3612A9-C96C-41D9-4D47-448F02F2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20</a:t>
            </a:fld>
            <a:endParaRPr lang="fi-FI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A068391-EB16-BB19-C424-3882FFB8B5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62684"/>
              </p:ext>
            </p:extLst>
          </p:nvPr>
        </p:nvGraphicFramePr>
        <p:xfrm>
          <a:off x="2471738" y="2289175"/>
          <a:ext cx="724852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48747" imgH="2276396" progId="Excel.Sheet.12">
                  <p:embed/>
                </p:oleObj>
              </mc:Choice>
              <mc:Fallback>
                <p:oleObj name="Worksheet" r:id="rId2" imgW="7248747" imgH="227639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A068391-EB16-BB19-C424-3882FFB8B5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1738" y="2289175"/>
                        <a:ext cx="7248525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27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15A87-D64E-614F-F506-2FBD84BF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3612A9-C96C-41D9-4D47-448F02F2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21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90C3A-4B49-ACCB-13F0-9C8609202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47" y="1450676"/>
            <a:ext cx="6840305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29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15A87-D64E-614F-F506-2FBD84BF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3612A9-C96C-41D9-4D47-448F02F2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22</a:t>
            </a:fld>
            <a:endParaRPr lang="fi-FI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87B920E-314E-DEE4-C322-C88FE1F11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552898"/>
              </p:ext>
            </p:extLst>
          </p:nvPr>
        </p:nvGraphicFramePr>
        <p:xfrm>
          <a:off x="2471738" y="2284413"/>
          <a:ext cx="72485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48747" imgH="2285941" progId="Excel.Sheet.12">
                  <p:embed/>
                </p:oleObj>
              </mc:Choice>
              <mc:Fallback>
                <p:oleObj name="Worksheet" r:id="rId2" imgW="7248747" imgH="2285941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87B920E-314E-DEE4-C322-C88FE1F11E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1738" y="2284413"/>
                        <a:ext cx="7248525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483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7C63-BCC0-C0C0-6BB4-84441D5A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Määritelmät ja lähteet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BFC21-4D6D-7433-6117-0A1470585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Perusopetus</a:t>
            </a:r>
          </a:p>
          <a:p>
            <a:pPr lvl="1"/>
            <a:r>
              <a:rPr lang="fi-FI" dirty="0"/>
              <a:t>Kustannustiedot Kuntien ja kuntayhtymien talousraportointi (Valtiokonttori), TOTT-taulukko</a:t>
            </a:r>
          </a:p>
          <a:p>
            <a:pPr lvl="1"/>
            <a:r>
              <a:rPr lang="fi-FI" dirty="0"/>
              <a:t>Käyttökustannukset = Kunnan oman perusopetuksen toiminta- ja vyörytyserämenot sekä poistot ja arvonalentumiset</a:t>
            </a:r>
          </a:p>
          <a:p>
            <a:pPr lvl="1"/>
            <a:r>
              <a:rPr lang="fi-FI" dirty="0"/>
              <a:t>Valtionosuuspohjaan kuuluvat menot ja sisäisiin vuokriin sisältyvät pääomakustannukset sekä poistot</a:t>
            </a:r>
          </a:p>
          <a:p>
            <a:pPr lvl="1"/>
            <a:r>
              <a:rPr lang="fi-FI" dirty="0"/>
              <a:t>Käyttökustannukset €/oppilas oppilasmäärä tilastovuoden ja sitä edeltävän vuoden laskentapäivien 20.9. keskiarvo. </a:t>
            </a:r>
          </a:p>
          <a:p>
            <a:pPr lvl="1"/>
            <a:r>
              <a:rPr lang="fi-FI" dirty="0" err="1"/>
              <a:t>Toiminoittaiset</a:t>
            </a:r>
            <a:r>
              <a:rPr lang="fi-FI" dirty="0"/>
              <a:t> menot ja oppilasmäärä ei sisällä vammaisopetusta</a:t>
            </a:r>
          </a:p>
          <a:p>
            <a:r>
              <a:rPr lang="fi-FI" dirty="0"/>
              <a:t>Lukiokoulutus</a:t>
            </a:r>
          </a:p>
          <a:p>
            <a:pPr lvl="1"/>
            <a:r>
              <a:rPr lang="fi-FI" dirty="0"/>
              <a:t>Kustannustiedot Kuntien ja kuntayhtymien talousraportointi (Valtiokonttori), TOTT-taulukko.</a:t>
            </a:r>
          </a:p>
          <a:p>
            <a:pPr lvl="1"/>
            <a:r>
              <a:rPr lang="fi-FI" dirty="0"/>
              <a:t>Käyttökustannukset = Kunnan oman lukiokoulutuksen toiminta- ja vyörytyserämenot sekä poistot ja arvonalentumiset</a:t>
            </a:r>
          </a:p>
          <a:p>
            <a:pPr lvl="1"/>
            <a:r>
              <a:rPr lang="fi-FI" dirty="0"/>
              <a:t>Valtionosuuspohjaan kuuluvat menot ja sisäisiin vuokriin sisältyvät pääomakustannukset sekä poistot</a:t>
            </a:r>
          </a:p>
          <a:p>
            <a:pPr lvl="1"/>
            <a:r>
              <a:rPr lang="fi-FI" dirty="0"/>
              <a:t>Huom. </a:t>
            </a:r>
            <a:r>
              <a:rPr lang="fi-FI" dirty="0" err="1"/>
              <a:t>Toiminnoittaiset</a:t>
            </a:r>
            <a:r>
              <a:rPr lang="fi-FI" dirty="0"/>
              <a:t> kustannukset ovat käyttömenoja. Esim. </a:t>
            </a:r>
            <a:r>
              <a:rPr lang="fi-FI" i="1" dirty="0"/>
              <a:t>Oppimateriaalit ja välineet </a:t>
            </a:r>
            <a:r>
              <a:rPr lang="fi-FI" dirty="0"/>
              <a:t>toiminnolle luetaan ne kustannukset, jotka on kirjattu käyttötalouden menoksi (ei investoinniksi)</a:t>
            </a:r>
          </a:p>
          <a:p>
            <a:pPr lvl="1"/>
            <a:r>
              <a:rPr lang="fi-FI" dirty="0"/>
              <a:t>Käyttökustannukset €/opiskelija opiskelijamäärä tilastovuoden 20.1. ja 20.9. painotettu (7:5) keskiarvo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A340E-0127-CA00-B665-181AF569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C8A41-1977-2A6C-0D3C-AC3E46E9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8258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E104-D5DA-B98F-C87F-E6434E8A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65C0-EBD2-B883-9394-8D9A495C8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Tiedot poimittu Kouluikkunaan Opetushallituksen </a:t>
            </a:r>
            <a:r>
              <a:rPr lang="fi-FI" i="1" dirty="0"/>
              <a:t>Opetus- ja kulttuuritoimen rahoitus järjestelmän raportit</a:t>
            </a:r>
            <a:r>
              <a:rPr lang="fi-FI" dirty="0"/>
              <a:t> –julkaisujärjestelmästä.</a:t>
            </a:r>
          </a:p>
          <a:p>
            <a:r>
              <a:rPr lang="fi-FI" dirty="0"/>
              <a:t>Opetushallituksen kustannustiedot perustuvat kuntien ja kuntayhtymien Valtiokonttorille raportoimiin (Kuntien ja kuntayhtymien automaattinen talousraportointi) taloustietoihin.</a:t>
            </a:r>
          </a:p>
          <a:p>
            <a:r>
              <a:rPr lang="fi-FI" dirty="0"/>
              <a:t>Opetushallituksen Oppilas- ja opiskelijamäärät perustuvat KOSKI-tietovarantoon.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E8FCF-E015-92BC-D077-709EBE70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4123-EE73-02A7-A2F0-299BAC99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949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104986-8B0A-652A-AC13-5A6E72C5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985DAE-0467-0509-95AC-429FA5C9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3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83132-684A-B303-1EC3-315C1BF6B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47" y="1450676"/>
            <a:ext cx="6840305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4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2A5A-03E2-98F5-DF3A-753598AD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Perusopetuksen kustannukset ja oppilasmäärä, vuosimuutos (%) - Kuusikko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D409B-0024-6968-8055-796F17898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Käyttökustannukset (€) kasvoivat Kuusikolla yhteensä 3,8 %</a:t>
            </a:r>
          </a:p>
          <a:p>
            <a:r>
              <a:rPr lang="fi-FI" dirty="0"/>
              <a:t>Eniten kustannukset kasvoivat Helsingillä (5,6 %) ja Turulla (5,5 %). </a:t>
            </a:r>
          </a:p>
          <a:p>
            <a:r>
              <a:rPr lang="fi-FI" dirty="0"/>
              <a:t>Helsingillä ja Turulla myös vertailtava oppilasmäärä kasvoi eniten vuodesta 2021. Helsingillä 1,6 % ja Turulla 2,1 %</a:t>
            </a:r>
          </a:p>
          <a:p>
            <a:r>
              <a:rPr lang="fi-FI" dirty="0"/>
              <a:t>Oppilasmäärä kasvoi kaikilla Kuusikon kunnilta lukuun ottamatta Oulua, jossa oppilasmäärä laski 1,0 % vuodesta 2021</a:t>
            </a:r>
          </a:p>
          <a:p>
            <a:r>
              <a:rPr lang="fi-FI" dirty="0"/>
              <a:t>Kuusikon yhteenlaskettu oppilasmäärä oli n. 160 000 vuona 2022 ja 0,9 % edellistä vuotta suurempi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5D861-1446-4CBC-A18F-BF664ABE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0D1F2-867E-32B6-B2E3-E0DBA8D9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600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68F464-0B15-5D9B-76ED-CEF6E89E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0ED4D-B0D4-ECBF-D873-6CC56D3B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5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B8284-A8CB-2044-9AE2-74822F423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933" y="1627476"/>
            <a:ext cx="4682134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29B72-BA78-7119-F484-C0D660EA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Perusopetuksen </a:t>
            </a:r>
            <a:r>
              <a:rPr lang="fi-FI" dirty="0" err="1"/>
              <a:t>toiminnoittaiset</a:t>
            </a:r>
            <a:r>
              <a:rPr lang="fi-FI" dirty="0"/>
              <a:t> kustannukset - Kuusikko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48706-519D-E1C7-342C-D412E76D5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Perusopetuksen toiminnoittain raportoiduista kustannuksista Opetuksen oppilaskohtaiset kustannukset nostivat Kuusikko-kaupunkien yksikkökustannusta eniten, 1,7 prosenttiyksikköä. Oppilaskohtaisten kustannuksien vuosimuutos oli 3,2 %.</a:t>
            </a:r>
          </a:p>
          <a:p>
            <a:r>
              <a:rPr lang="fi-FI" dirty="0"/>
              <a:t>Kiinteistömenot (ml. Sisäisiin vuokriin sisältyvät pääomakustannukset €/oppilas yksikkökustannus oli 3,8 % vuotta 2021 suurempi</a:t>
            </a:r>
          </a:p>
          <a:p>
            <a:r>
              <a:rPr lang="fi-FI" dirty="0"/>
              <a:t>Kuusikolla kiinteistömenojen osuus oli noin 29 % kokonaiskustannuksista, kun koko maassa osuus oli 24 %</a:t>
            </a:r>
          </a:p>
          <a:p>
            <a:r>
              <a:rPr lang="fi-FI" dirty="0"/>
              <a:t>Kuljetus- ja ruokapalveluiden yksikkökustannukset laskivat n. 2%</a:t>
            </a:r>
          </a:p>
          <a:p>
            <a:r>
              <a:rPr lang="fi-FI" dirty="0"/>
              <a:t>Valtaosa perusopetuksen kustannuksista kului opetustoimintaan (54,6 %)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0C869-09D9-9043-E765-B852606A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726B3-7608-041B-D64C-A4C2712D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683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68F464-0B15-5D9B-76ED-CEF6E89E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0ED4D-B0D4-ECBF-D873-6CC56D3B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7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BAE98-E05B-E7FE-597B-8BB78766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94" y="2189988"/>
            <a:ext cx="5430012" cy="24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68F464-0B15-5D9B-76ED-CEF6E89E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0ED4D-B0D4-ECBF-D873-6CC56D3B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8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5FACE-4F46-5144-68BE-0F572812F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51" y="1090981"/>
            <a:ext cx="7206097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6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68F464-0B15-5D9B-76ED-CEF6E89E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päivämäärä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0ED4D-B0D4-ECBF-D873-6CC56D3B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9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8BE49-D725-FD07-20AF-74FDDA7FB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222" y="2380488"/>
            <a:ext cx="6353556" cy="20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00857"/>
      </p:ext>
    </p:extLst>
  </p:cSld>
  <p:clrMapOvr>
    <a:masterClrMapping/>
  </p:clrMapOvr>
</p:sld>
</file>

<file path=ppt/theme/theme1.xml><?xml version="1.0" encoding="utf-8"?>
<a:theme xmlns:a="http://schemas.openxmlformats.org/drawingml/2006/main" name="FCG Theme">
  <a:themeElements>
    <a:clrScheme name="FCG">
      <a:dk1>
        <a:sysClr val="windowText" lastClr="000000"/>
      </a:dk1>
      <a:lt1>
        <a:sysClr val="window" lastClr="FFFFFF"/>
      </a:lt1>
      <a:dk2>
        <a:srgbClr val="0F5064"/>
      </a:dk2>
      <a:lt2>
        <a:srgbClr val="133F6E"/>
      </a:lt2>
      <a:accent1>
        <a:srgbClr val="0F5064"/>
      </a:accent1>
      <a:accent2>
        <a:srgbClr val="4F8791"/>
      </a:accent2>
      <a:accent3>
        <a:srgbClr val="8CBEBE"/>
      </a:accent3>
      <a:accent4>
        <a:srgbClr val="EFCCB8"/>
      </a:accent4>
      <a:accent5>
        <a:srgbClr val="ED9469"/>
      </a:accent5>
      <a:accent6>
        <a:srgbClr val="EB5C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CG_Master PPT-pohja.potx" id="{34C981B6-6085-4A9C-9427-FDF9669CE06C}" vid="{18AB6A05-F7ED-4E58-8BFC-56CE280081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417775C03C640B0944AA991CE0092" ma:contentTypeVersion="5" ma:contentTypeDescription="Create a new document." ma:contentTypeScope="" ma:versionID="28c105db6d823dea1a1be9a15a2aa656">
  <xsd:schema xmlns:xsd="http://www.w3.org/2001/XMLSchema" xmlns:xs="http://www.w3.org/2001/XMLSchema" xmlns:p="http://schemas.microsoft.com/office/2006/metadata/properties" xmlns:ns2="de1d1e4f-ad45-4793-adbd-670eb75771d5" xmlns:ns3="3c57da4b-6610-48cb-b4a5-47580c86ca7d" targetNamespace="http://schemas.microsoft.com/office/2006/metadata/properties" ma:root="true" ma:fieldsID="7e87c66257e03f48c1787c1a27ed54f6" ns2:_="" ns3:_="">
    <xsd:import namespace="de1d1e4f-ad45-4793-adbd-670eb75771d5"/>
    <xsd:import namespace="3c57da4b-6610-48cb-b4a5-47580c86c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d1e4f-ad45-4793-adbd-670eb75771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7da4b-6610-48cb-b4a5-47580c86c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E49641-A223-4CDE-9578-16DC714E9A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B27B60-687D-4C14-B762-DEA67005B19A}">
  <ds:schemaRefs>
    <ds:schemaRef ds:uri="http://purl.org/dc/terms/"/>
    <ds:schemaRef ds:uri="http://schemas.microsoft.com/office/2006/documentManagement/types"/>
    <ds:schemaRef ds:uri="http://www.w3.org/XML/1998/namespace"/>
    <ds:schemaRef ds:uri="de1d1e4f-ad45-4793-adbd-670eb75771d5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c57da4b-6610-48cb-b4a5-47580c86ca7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711ABF-6F06-4CFD-9DA4-4BEC830CE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1d1e4f-ad45-4793-adbd-670eb75771d5"/>
    <ds:schemaRef ds:uri="3c57da4b-6610-48cb-b4a5-47580c86ca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FCG_Master PPT-pohja</Template>
  <TotalTime>345</TotalTime>
  <Words>758</Words>
  <Application>Microsoft Office PowerPoint</Application>
  <PresentationFormat>Widescreen</PresentationFormat>
  <Paragraphs>98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Lucida Sans Typewriter</vt:lpstr>
      <vt:lpstr>FCG Theme</vt:lpstr>
      <vt:lpstr>Worksheet</vt:lpstr>
      <vt:lpstr>Perusopetuksen ja lukiokoulutuksen kustannuskehitys 2021-2022 Kuusikko-kaupungit</vt:lpstr>
      <vt:lpstr>Perusopetuksen käyttökustannukset - Kuusikko</vt:lpstr>
      <vt:lpstr>PowerPoint Presentation</vt:lpstr>
      <vt:lpstr>Perusopetuksen kustannukset ja oppilasmäärä, vuosimuutos (%) - Kuusikko</vt:lpstr>
      <vt:lpstr>PowerPoint Presentation</vt:lpstr>
      <vt:lpstr>Perusopetuksen toiminnoittaiset kustannukset - Kuusikko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Lukiokoulutuksen käyttökustannukset - Kuusikko</vt:lpstr>
      <vt:lpstr>PowerPoint Presentation</vt:lpstr>
      <vt:lpstr>Lukiokoulutuksen kustannukset ja opiskelijamäärä, vuosimuutos (%) - Kuusikko</vt:lpstr>
      <vt:lpstr>PowerPoint Presentation</vt:lpstr>
      <vt:lpstr>Lukiokoulutuksen toiminnoittaiset kustannukset - Kuusikko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Määritelmät ja lähteet</vt:lpstr>
      <vt:lpstr>Lähteet</vt:lpstr>
    </vt:vector>
  </TitlesOfParts>
  <Company>KL 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Svartsjö Mikko</dc:creator>
  <cp:lastModifiedBy>Svartsjö Mikko</cp:lastModifiedBy>
  <cp:revision>1</cp:revision>
  <dcterms:created xsi:type="dcterms:W3CDTF">2023-10-27T08:27:40Z</dcterms:created>
  <dcterms:modified xsi:type="dcterms:W3CDTF">2023-11-16T09:57:59Z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0x010100528417775C03C640B0944AA991CE0092</vt:lpwstr>
  </property>
  <property fmtid="{D5CDD505-2E9C-101B-9397-08002B2CF9AE}" pid="3" name="Order">
    <vt:r8>6200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