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681" r:id="rId5"/>
    <p:sldId id="322" r:id="rId6"/>
    <p:sldId id="321" r:id="rId7"/>
    <p:sldId id="7683" r:id="rId8"/>
    <p:sldId id="7680" r:id="rId9"/>
    <p:sldId id="76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CB8"/>
    <a:srgbClr val="0F5064"/>
    <a:srgbClr val="A0A0A0"/>
    <a:srgbClr val="133F6E"/>
    <a:srgbClr val="B4D2DC"/>
    <a:srgbClr val="EB5C18"/>
    <a:srgbClr val="8CBEBF"/>
    <a:srgbClr val="D2E5E5"/>
    <a:srgbClr val="17406E"/>
    <a:srgbClr val="F9E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74"/>
  </p:normalViewPr>
  <p:slideViewPr>
    <p:cSldViewPr snapToGrid="0">
      <p:cViewPr varScale="1">
        <p:scale>
          <a:sx n="77" d="100"/>
          <a:sy n="77" d="100"/>
        </p:scale>
        <p:origin x="726" y="84"/>
      </p:cViewPr>
      <p:guideLst/>
    </p:cSldViewPr>
  </p:slideViewPr>
  <p:outlineViewPr>
    <p:cViewPr>
      <p:scale>
        <a:sx n="33" d="100"/>
        <a:sy n="33" d="100"/>
      </p:scale>
      <p:origin x="0" y="-339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artsjö Mikko" userId="0d081377-3d8f-4b15-88b6-3fe839077542" providerId="ADAL" clId="{17C5A5A5-528B-4206-AB09-8087C6A51515}"/>
    <pc:docChg chg="modSld">
      <pc:chgData name="Svartsjö Mikko" userId="0d081377-3d8f-4b15-88b6-3fe839077542" providerId="ADAL" clId="{17C5A5A5-528B-4206-AB09-8087C6A51515}" dt="2023-10-26T11:49:14.755" v="1" actId="20577"/>
      <pc:docMkLst>
        <pc:docMk/>
      </pc:docMkLst>
      <pc:sldChg chg="modSp mod">
        <pc:chgData name="Svartsjö Mikko" userId="0d081377-3d8f-4b15-88b6-3fe839077542" providerId="ADAL" clId="{17C5A5A5-528B-4206-AB09-8087C6A51515}" dt="2023-10-26T11:49:14.755" v="1" actId="20577"/>
        <pc:sldMkLst>
          <pc:docMk/>
          <pc:sldMk cId="1684798865" sldId="7683"/>
        </pc:sldMkLst>
        <pc:spChg chg="mod">
          <ac:chgData name="Svartsjö Mikko" userId="0d081377-3d8f-4b15-88b6-3fe839077542" providerId="ADAL" clId="{17C5A5A5-528B-4206-AB09-8087C6A51515}" dt="2023-10-26T11:49:14.755" v="1" actId="20577"/>
          <ac:spMkLst>
            <pc:docMk/>
            <pc:sldMk cId="1684798865" sldId="7683"/>
            <ac:spMk id="5" creationId="{67EC7820-5B00-B49C-24C6-B9B85228606A}"/>
          </ac:spMkLst>
        </pc:spChg>
      </pc:sldChg>
    </pc:docChg>
  </pc:docChgLst>
  <pc:docChgLst>
    <pc:chgData name="Svartsjö Mikko" userId="0d081377-3d8f-4b15-88b6-3fe839077542" providerId="ADAL" clId="{8B18A026-9C5C-4080-87F3-76EF6D5B60A9}"/>
    <pc:docChg chg="modSld">
      <pc:chgData name="Svartsjö Mikko" userId="0d081377-3d8f-4b15-88b6-3fe839077542" providerId="ADAL" clId="{8B18A026-9C5C-4080-87F3-76EF6D5B60A9}" dt="2023-09-15T08:48:27.222" v="0" actId="20577"/>
      <pc:docMkLst>
        <pc:docMk/>
      </pc:docMkLst>
      <pc:sldChg chg="modSp mod">
        <pc:chgData name="Svartsjö Mikko" userId="0d081377-3d8f-4b15-88b6-3fe839077542" providerId="ADAL" clId="{8B18A026-9C5C-4080-87F3-76EF6D5B60A9}" dt="2023-09-15T08:48:27.222" v="0" actId="20577"/>
        <pc:sldMkLst>
          <pc:docMk/>
          <pc:sldMk cId="3386158588" sldId="322"/>
        </pc:sldMkLst>
        <pc:spChg chg="mod">
          <ac:chgData name="Svartsjö Mikko" userId="0d081377-3d8f-4b15-88b6-3fe839077542" providerId="ADAL" clId="{8B18A026-9C5C-4080-87F3-76EF6D5B60A9}" dt="2023-09-15T08:48:27.222" v="0" actId="20577"/>
          <ac:spMkLst>
            <pc:docMk/>
            <pc:sldMk cId="3386158588" sldId="322"/>
            <ac:spMk id="3" creationId="{77956D11-C93B-A4D3-49C5-CFCEA9C841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601C03-5C52-6FDF-0EB8-27B2A3AB65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8F7EB-5E46-60A1-D620-6E386C82A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AD58D-D16E-4195-99D3-6C32DAFA56F3}" type="datetimeFigureOut">
              <a:rPr lang="fi-FI" smtClean="0"/>
              <a:t>26.10.2023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0964A-67DE-D5A1-915B-CA46C4CB18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F5DFC-C861-DBA4-DCEE-4F42816100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21F7C-133E-4D9E-8BEE-81F3C4623B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1775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38E36-B489-4B41-9446-6FA78A0C7204}" type="datetimeFigureOut">
              <a:rPr lang="fi-FI" smtClean="0"/>
              <a:t>26.10.2023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90B73-82A9-432A-8D07-8F97F2E346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5462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ää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3524" y="3263235"/>
            <a:ext cx="9207500" cy="1951667"/>
          </a:xfrm>
        </p:spPr>
        <p:txBody>
          <a:bodyPr anchor="ctr" anchorCtr="0"/>
          <a:lstStyle>
            <a:lvl1pPr algn="r">
              <a:lnSpc>
                <a:spcPct val="78000"/>
              </a:lnSpc>
              <a:defRPr sz="8000">
                <a:solidFill>
                  <a:srgbClr val="EFCC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7919" y="5396295"/>
            <a:ext cx="9144000" cy="298174"/>
          </a:xfrm>
        </p:spPr>
        <p:txBody>
          <a:bodyPr>
            <a:normAutofit/>
          </a:bodyPr>
          <a:lstStyle>
            <a:lvl1pPr marL="0" indent="0" algn="r">
              <a:buNone/>
              <a:defRPr sz="1600" spc="3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54238" y="2721048"/>
            <a:ext cx="9207500" cy="386588"/>
          </a:xfrm>
        </p:spPr>
        <p:txBody>
          <a:bodyPr>
            <a:normAutofit/>
          </a:bodyPr>
          <a:lstStyle>
            <a:lvl1pPr marL="0" indent="0" algn="r">
              <a:buNone/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828153" y="824194"/>
            <a:ext cx="2045199" cy="6277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7535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48127"/>
            <a:ext cx="4952990" cy="3535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2596487"/>
            <a:ext cx="4953000" cy="2926069"/>
          </a:xfrm>
          <a:solidFill>
            <a:schemeClr val="accent4"/>
          </a:solidFill>
        </p:spPr>
        <p:txBody>
          <a:bodyPr lIns="288000" tIns="216000" rIns="108000"/>
          <a:lstStyle>
            <a:lvl1pPr>
              <a:defRPr b="1">
                <a:solidFill>
                  <a:schemeClr val="accent1"/>
                </a:solidFill>
              </a:defRPr>
            </a:lvl1pPr>
            <a:lvl2pPr marL="180000" indent="-169863">
              <a:lnSpc>
                <a:spcPct val="120000"/>
              </a:lnSpc>
              <a:spcBef>
                <a:spcPts val="1600"/>
              </a:spcBef>
              <a:tabLst/>
              <a:defRPr sz="1400">
                <a:solidFill>
                  <a:schemeClr val="accent1"/>
                </a:solidFill>
                <a:latin typeface="+mn-lt"/>
              </a:defRPr>
            </a:lvl2pPr>
            <a:lvl3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3pPr>
            <a:lvl4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4pPr>
            <a:lvl5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DED299BF-2AE8-9B45-A711-D56D9D92526C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CF1B8BE-6089-F640-B703-A32075175C9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84C21AAC-1BC6-B16C-FF5C-6AA8161B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520139E4-D835-75C4-E640-FD5A1B839EED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43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163652"/>
            <a:ext cx="4939220" cy="54949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B4CAD-8CFD-4EB7-9281-ABCA8FBC4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820473"/>
            <a:ext cx="4939220" cy="3369189"/>
          </a:xfrm>
        </p:spPr>
        <p:txBody>
          <a:bodyPr/>
          <a:lstStyle>
            <a:lvl1pPr marL="228600" indent="-228600">
              <a:buFont typeface="+mj-lt"/>
              <a:buAutoNum type="arabicPeriod"/>
              <a:tabLst/>
              <a:defRPr/>
            </a:lvl1pPr>
            <a:lvl2pPr marL="893763" indent="-266700">
              <a:buFont typeface="+mj-lt"/>
              <a:buAutoNum type="arabicPeriod"/>
              <a:tabLst/>
              <a:defRPr/>
            </a:lvl2pPr>
            <a:lvl3pPr marL="1160463" indent="-246063">
              <a:buFont typeface="+mj-lt"/>
              <a:buAutoNum type="arabicPeriod"/>
              <a:tabLst/>
              <a:defRPr/>
            </a:lvl3pPr>
            <a:lvl4pPr marL="1608138" indent="-236538">
              <a:buFont typeface="+mj-lt"/>
              <a:buAutoNum type="arabicPeriod"/>
              <a:tabLst/>
              <a:defRPr/>
            </a:lvl4pPr>
            <a:lvl5pPr marL="2092325" indent="-263525">
              <a:buFont typeface="+mj-lt"/>
              <a:buAutoNum type="arabicPeriod"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8316E-6002-4364-8488-FF66208EB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992" y="2163652"/>
            <a:ext cx="4942395" cy="54949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992" y="2820473"/>
            <a:ext cx="4942395" cy="3369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483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koht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CC7CE01C-7CDE-D443-B073-3055097A84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Text Placeholder 65">
            <a:extLst>
              <a:ext uri="{FF2B5EF4-FFF2-40B4-BE49-F238E27FC236}">
                <a16:creationId xmlns:a16="http://schemas.microsoft.com/office/drawing/2014/main" id="{996EBF27-874E-AF41-886A-CE06BB7318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1152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65">
            <a:extLst>
              <a:ext uri="{FF2B5EF4-FFF2-40B4-BE49-F238E27FC236}">
                <a16:creationId xmlns:a16="http://schemas.microsoft.com/office/drawing/2014/main" id="{100DEEEC-44E2-D144-B19C-AEA5FCA70A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00000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65">
            <a:extLst>
              <a:ext uri="{FF2B5EF4-FFF2-40B4-BE49-F238E27FC236}">
                <a16:creationId xmlns:a16="http://schemas.microsoft.com/office/drawing/2014/main" id="{297C7C02-A46F-C945-8AB3-DDB7C6E050C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7056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65">
            <a:extLst>
              <a:ext uri="{FF2B5EF4-FFF2-40B4-BE49-F238E27FC236}">
                <a16:creationId xmlns:a16="http://schemas.microsoft.com/office/drawing/2014/main" id="{9751C841-E7B9-834A-A248-71DD9ED661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970008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BB93D496-A494-A20F-A39A-3F20AECACE3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2683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B85AF07-C004-6A57-4C02-9EA7EBF321D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1212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4B84C66-8554-C2F3-0E9F-9B8B49427D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00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2" name="Picture Placeholder 7">
            <a:extLst>
              <a:ext uri="{FF2B5EF4-FFF2-40B4-BE49-F238E27FC236}">
                <a16:creationId xmlns:a16="http://schemas.microsoft.com/office/drawing/2014/main" id="{F1EC64B8-3D1E-CA8D-E64C-7629D88452E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860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Picture Placeholder 7">
            <a:extLst>
              <a:ext uri="{FF2B5EF4-FFF2-40B4-BE49-F238E27FC236}">
                <a16:creationId xmlns:a16="http://schemas.microsoft.com/office/drawing/2014/main" id="{1E42E2C6-EC6B-C0D2-CF33-B1A174C0BA3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9684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4" name="Otsikko 73">
            <a:extLst>
              <a:ext uri="{FF2B5EF4-FFF2-40B4-BE49-F238E27FC236}">
                <a16:creationId xmlns:a16="http://schemas.microsoft.com/office/drawing/2014/main" id="{3FB7BCD7-795C-4715-89E0-3583488B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2023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C415E512-0DAA-1E16-CAD1-C65177FA78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3069981"/>
            <a:ext cx="4938713" cy="29608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412645"/>
            <a:ext cx="4939220" cy="48297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992" y="2163653"/>
            <a:ext cx="4942395" cy="4026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914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C415E512-0DAA-1E16-CAD1-C65177FA78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11406" y="3069981"/>
            <a:ext cx="4938713" cy="29608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2995" y="2412645"/>
            <a:ext cx="4939220" cy="48297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8200" y="2163653"/>
            <a:ext cx="4942395" cy="4026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041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D09E5A7-6FB3-BA49-86D3-A877483AA8F7}"/>
              </a:ext>
            </a:extLst>
          </p:cNvPr>
          <p:cNvSpPr/>
          <p:nvPr userDrawn="1"/>
        </p:nvSpPr>
        <p:spPr>
          <a:xfrm>
            <a:off x="826100" y="6200637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0" y="0"/>
                </a:moveTo>
                <a:lnTo>
                  <a:pt x="10541596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A0B644F1-D39E-DE47-A9BB-E3DD2323411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B9E195-E976-C543-9AD8-1BDCCECD19C9}"/>
              </a:ext>
            </a:extLst>
          </p:cNvPr>
          <p:cNvGrpSpPr/>
          <p:nvPr userDrawn="1"/>
        </p:nvGrpSpPr>
        <p:grpSpPr>
          <a:xfrm>
            <a:off x="10778253" y="257537"/>
            <a:ext cx="762501" cy="234056"/>
            <a:chOff x="10778253" y="257537"/>
            <a:chExt cx="762501" cy="23405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1E6B5068-9F63-024C-86A7-9009A0E1B56F}"/>
                </a:ext>
              </a:extLst>
            </p:cNvPr>
            <p:cNvSpPr/>
            <p:nvPr/>
          </p:nvSpPr>
          <p:spPr>
            <a:xfrm>
              <a:off x="11466166" y="412333"/>
              <a:ext cx="74588" cy="74196"/>
            </a:xfrm>
            <a:custGeom>
              <a:avLst/>
              <a:gdLst>
                <a:gd name="connsiteX0" fmla="*/ 74588 w 74588"/>
                <a:gd name="connsiteY0" fmla="*/ 37098 h 74196"/>
                <a:gd name="connsiteX1" fmla="*/ 37294 w 74588"/>
                <a:gd name="connsiteY1" fmla="*/ 74197 h 74196"/>
                <a:gd name="connsiteX2" fmla="*/ 0 w 74588"/>
                <a:gd name="connsiteY2" fmla="*/ 37098 h 74196"/>
                <a:gd name="connsiteX3" fmla="*/ 37294 w 74588"/>
                <a:gd name="connsiteY3" fmla="*/ 0 h 74196"/>
                <a:gd name="connsiteX4" fmla="*/ 74588 w 74588"/>
                <a:gd name="connsiteY4" fmla="*/ 37098 h 7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588" h="74196">
                  <a:moveTo>
                    <a:pt x="74588" y="37098"/>
                  </a:moveTo>
                  <a:cubicBezTo>
                    <a:pt x="74588" y="57590"/>
                    <a:pt x="57887" y="74197"/>
                    <a:pt x="37294" y="74197"/>
                  </a:cubicBezTo>
                  <a:cubicBezTo>
                    <a:pt x="16695" y="74197"/>
                    <a:pt x="0" y="57583"/>
                    <a:pt x="0" y="37098"/>
                  </a:cubicBezTo>
                  <a:cubicBezTo>
                    <a:pt x="0" y="16607"/>
                    <a:pt x="16695" y="0"/>
                    <a:pt x="37294" y="0"/>
                  </a:cubicBezTo>
                  <a:cubicBezTo>
                    <a:pt x="57894" y="0"/>
                    <a:pt x="74588" y="16614"/>
                    <a:pt x="74588" y="37098"/>
                  </a:cubicBezTo>
                  <a:close/>
                </a:path>
              </a:pathLst>
            </a:custGeom>
            <a:solidFill>
              <a:srgbClr val="EB5C18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7F78416-3D0B-F84F-BCB0-407C2C7B713B}"/>
                </a:ext>
              </a:extLst>
            </p:cNvPr>
            <p:cNvSpPr/>
            <p:nvPr/>
          </p:nvSpPr>
          <p:spPr>
            <a:xfrm>
              <a:off x="10778253" y="261551"/>
              <a:ext cx="143023" cy="226007"/>
            </a:xfrm>
            <a:custGeom>
              <a:avLst/>
              <a:gdLst>
                <a:gd name="connsiteX0" fmla="*/ 127880 w 143023"/>
                <a:gd name="connsiteY0" fmla="*/ 128485 h 226007"/>
                <a:gd name="connsiteX1" fmla="*/ 127880 w 143023"/>
                <a:gd name="connsiteY1" fmla="*/ 103568 h 226007"/>
                <a:gd name="connsiteX2" fmla="*/ 125769 w 143023"/>
                <a:gd name="connsiteY2" fmla="*/ 101468 h 226007"/>
                <a:gd name="connsiteX3" fmla="*/ 37184 w 143023"/>
                <a:gd name="connsiteY3" fmla="*/ 101468 h 226007"/>
                <a:gd name="connsiteX4" fmla="*/ 35073 w 143023"/>
                <a:gd name="connsiteY4" fmla="*/ 101468 h 226007"/>
                <a:gd name="connsiteX5" fmla="*/ 32962 w 143023"/>
                <a:gd name="connsiteY5" fmla="*/ 99368 h 226007"/>
                <a:gd name="connsiteX6" fmla="*/ 32962 w 143023"/>
                <a:gd name="connsiteY6" fmla="*/ 97268 h 226007"/>
                <a:gd name="connsiteX7" fmla="*/ 32962 w 143023"/>
                <a:gd name="connsiteY7" fmla="*/ 33317 h 226007"/>
                <a:gd name="connsiteX8" fmla="*/ 32962 w 143023"/>
                <a:gd name="connsiteY8" fmla="*/ 31217 h 226007"/>
                <a:gd name="connsiteX9" fmla="*/ 35073 w 143023"/>
                <a:gd name="connsiteY9" fmla="*/ 29117 h 226007"/>
                <a:gd name="connsiteX10" fmla="*/ 37184 w 143023"/>
                <a:gd name="connsiteY10" fmla="*/ 29117 h 226007"/>
                <a:gd name="connsiteX11" fmla="*/ 140912 w 143023"/>
                <a:gd name="connsiteY11" fmla="*/ 29117 h 226007"/>
                <a:gd name="connsiteX12" fmla="*/ 143023 w 143023"/>
                <a:gd name="connsiteY12" fmla="*/ 27017 h 226007"/>
                <a:gd name="connsiteX13" fmla="*/ 143023 w 143023"/>
                <a:gd name="connsiteY13" fmla="*/ 2100 h 226007"/>
                <a:gd name="connsiteX14" fmla="*/ 140912 w 143023"/>
                <a:gd name="connsiteY14" fmla="*/ 0 h 226007"/>
                <a:gd name="connsiteX15" fmla="*/ 2104 w 143023"/>
                <a:gd name="connsiteY15" fmla="*/ 0 h 226007"/>
                <a:gd name="connsiteX16" fmla="*/ 0 w 143023"/>
                <a:gd name="connsiteY16" fmla="*/ 2045 h 226007"/>
                <a:gd name="connsiteX17" fmla="*/ 0 w 143023"/>
                <a:gd name="connsiteY17" fmla="*/ 223962 h 226007"/>
                <a:gd name="connsiteX18" fmla="*/ 2104 w 143023"/>
                <a:gd name="connsiteY18" fmla="*/ 226007 h 226007"/>
                <a:gd name="connsiteX19" fmla="*/ 30851 w 143023"/>
                <a:gd name="connsiteY19" fmla="*/ 226007 h 226007"/>
                <a:gd name="connsiteX20" fmla="*/ 32962 w 143023"/>
                <a:gd name="connsiteY20" fmla="*/ 223908 h 226007"/>
                <a:gd name="connsiteX21" fmla="*/ 32962 w 143023"/>
                <a:gd name="connsiteY21" fmla="*/ 134764 h 226007"/>
                <a:gd name="connsiteX22" fmla="*/ 32962 w 143023"/>
                <a:gd name="connsiteY22" fmla="*/ 132665 h 226007"/>
                <a:gd name="connsiteX23" fmla="*/ 35073 w 143023"/>
                <a:gd name="connsiteY23" fmla="*/ 130565 h 226007"/>
                <a:gd name="connsiteX24" fmla="*/ 37184 w 143023"/>
                <a:gd name="connsiteY24" fmla="*/ 130565 h 226007"/>
                <a:gd name="connsiteX25" fmla="*/ 125769 w 143023"/>
                <a:gd name="connsiteY25" fmla="*/ 130565 h 226007"/>
                <a:gd name="connsiteX26" fmla="*/ 127880 w 143023"/>
                <a:gd name="connsiteY26" fmla="*/ 128465 h 226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3023" h="226007">
                  <a:moveTo>
                    <a:pt x="127880" y="128485"/>
                  </a:moveTo>
                  <a:lnTo>
                    <a:pt x="127880" y="103568"/>
                  </a:lnTo>
                  <a:cubicBezTo>
                    <a:pt x="127880" y="102408"/>
                    <a:pt x="126935" y="101468"/>
                    <a:pt x="125769" y="101468"/>
                  </a:cubicBezTo>
                  <a:lnTo>
                    <a:pt x="37184" y="101468"/>
                  </a:lnTo>
                  <a:lnTo>
                    <a:pt x="35073" y="101468"/>
                  </a:lnTo>
                  <a:cubicBezTo>
                    <a:pt x="33907" y="101468"/>
                    <a:pt x="32962" y="100528"/>
                    <a:pt x="32962" y="99368"/>
                  </a:cubicBezTo>
                  <a:lnTo>
                    <a:pt x="32962" y="97268"/>
                  </a:lnTo>
                  <a:lnTo>
                    <a:pt x="32962" y="33317"/>
                  </a:lnTo>
                  <a:lnTo>
                    <a:pt x="32962" y="31217"/>
                  </a:lnTo>
                  <a:cubicBezTo>
                    <a:pt x="32962" y="30057"/>
                    <a:pt x="33907" y="29117"/>
                    <a:pt x="35073" y="29117"/>
                  </a:cubicBezTo>
                  <a:lnTo>
                    <a:pt x="37184" y="29117"/>
                  </a:lnTo>
                  <a:lnTo>
                    <a:pt x="140912" y="29117"/>
                  </a:lnTo>
                  <a:cubicBezTo>
                    <a:pt x="142078" y="29117"/>
                    <a:pt x="143023" y="28177"/>
                    <a:pt x="143023" y="27017"/>
                  </a:cubicBezTo>
                  <a:lnTo>
                    <a:pt x="143023" y="2100"/>
                  </a:lnTo>
                  <a:cubicBezTo>
                    <a:pt x="143023" y="940"/>
                    <a:pt x="142078" y="0"/>
                    <a:pt x="140912" y="0"/>
                  </a:cubicBezTo>
                  <a:lnTo>
                    <a:pt x="2104" y="0"/>
                  </a:lnTo>
                  <a:cubicBezTo>
                    <a:pt x="959" y="0"/>
                    <a:pt x="28" y="913"/>
                    <a:pt x="0" y="2045"/>
                  </a:cubicBezTo>
                  <a:lnTo>
                    <a:pt x="0" y="223962"/>
                  </a:lnTo>
                  <a:cubicBezTo>
                    <a:pt x="28" y="225095"/>
                    <a:pt x="959" y="226007"/>
                    <a:pt x="2104" y="226007"/>
                  </a:cubicBezTo>
                  <a:lnTo>
                    <a:pt x="30851" y="226007"/>
                  </a:lnTo>
                  <a:cubicBezTo>
                    <a:pt x="32017" y="226007"/>
                    <a:pt x="32962" y="225067"/>
                    <a:pt x="32962" y="223908"/>
                  </a:cubicBezTo>
                  <a:lnTo>
                    <a:pt x="32962" y="134764"/>
                  </a:lnTo>
                  <a:lnTo>
                    <a:pt x="32962" y="132665"/>
                  </a:lnTo>
                  <a:cubicBezTo>
                    <a:pt x="32962" y="131505"/>
                    <a:pt x="33907" y="130565"/>
                    <a:pt x="35073" y="130565"/>
                  </a:cubicBezTo>
                  <a:lnTo>
                    <a:pt x="37184" y="130565"/>
                  </a:lnTo>
                  <a:lnTo>
                    <a:pt x="125769" y="130565"/>
                  </a:lnTo>
                  <a:cubicBezTo>
                    <a:pt x="126935" y="130565"/>
                    <a:pt x="127880" y="129625"/>
                    <a:pt x="127880" y="128465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A87B765-0FB3-1243-B5DD-FF865F1B16AE}"/>
                </a:ext>
              </a:extLst>
            </p:cNvPr>
            <p:cNvSpPr/>
            <p:nvPr/>
          </p:nvSpPr>
          <p:spPr>
            <a:xfrm>
              <a:off x="10952623" y="257537"/>
              <a:ext cx="205297" cy="234029"/>
            </a:xfrm>
            <a:custGeom>
              <a:avLst/>
              <a:gdLst>
                <a:gd name="connsiteX0" fmla="*/ 116974 w 205297"/>
                <a:gd name="connsiteY0" fmla="*/ 204267 h 234029"/>
                <a:gd name="connsiteX1" fmla="*/ 58066 w 205297"/>
                <a:gd name="connsiteY1" fmla="*/ 178581 h 234029"/>
                <a:gd name="connsiteX2" fmla="*/ 34997 w 205297"/>
                <a:gd name="connsiteY2" fmla="*/ 117025 h 234029"/>
                <a:gd name="connsiteX3" fmla="*/ 34997 w 205297"/>
                <a:gd name="connsiteY3" fmla="*/ 116359 h 234029"/>
                <a:gd name="connsiteX4" fmla="*/ 58163 w 205297"/>
                <a:gd name="connsiteY4" fmla="*/ 55119 h 234029"/>
                <a:gd name="connsiteX5" fmla="*/ 116636 w 205297"/>
                <a:gd name="connsiteY5" fmla="*/ 29790 h 234029"/>
                <a:gd name="connsiteX6" fmla="*/ 180973 w 205297"/>
                <a:gd name="connsiteY6" fmla="*/ 55455 h 234029"/>
                <a:gd name="connsiteX7" fmla="*/ 183932 w 205297"/>
                <a:gd name="connsiteY7" fmla="*/ 55249 h 234029"/>
                <a:gd name="connsiteX8" fmla="*/ 202338 w 205297"/>
                <a:gd name="connsiteY8" fmla="*/ 34161 h 234029"/>
                <a:gd name="connsiteX9" fmla="*/ 202165 w 205297"/>
                <a:gd name="connsiteY9" fmla="*/ 31224 h 234029"/>
                <a:gd name="connsiteX10" fmla="*/ 116967 w 205297"/>
                <a:gd name="connsiteY10" fmla="*/ 0 h 234029"/>
                <a:gd name="connsiteX11" fmla="*/ 32769 w 205297"/>
                <a:gd name="connsiteY11" fmla="*/ 34340 h 234029"/>
                <a:gd name="connsiteX12" fmla="*/ 0 w 205297"/>
                <a:gd name="connsiteY12" fmla="*/ 117018 h 234029"/>
                <a:gd name="connsiteX13" fmla="*/ 0 w 205297"/>
                <a:gd name="connsiteY13" fmla="*/ 117684 h 234029"/>
                <a:gd name="connsiteX14" fmla="*/ 32838 w 205297"/>
                <a:gd name="connsiteY14" fmla="*/ 200266 h 234029"/>
                <a:gd name="connsiteX15" fmla="*/ 115615 w 205297"/>
                <a:gd name="connsiteY15" fmla="*/ 234030 h 234029"/>
                <a:gd name="connsiteX16" fmla="*/ 205297 w 205297"/>
                <a:gd name="connsiteY16" fmla="*/ 196719 h 234029"/>
                <a:gd name="connsiteX17" fmla="*/ 204180 w 205297"/>
                <a:gd name="connsiteY17" fmla="*/ 195593 h 234029"/>
                <a:gd name="connsiteX18" fmla="*/ 185878 w 205297"/>
                <a:gd name="connsiteY18" fmla="*/ 177154 h 234029"/>
                <a:gd name="connsiteX19" fmla="*/ 182987 w 205297"/>
                <a:gd name="connsiteY19" fmla="*/ 177078 h 234029"/>
                <a:gd name="connsiteX20" fmla="*/ 116967 w 205297"/>
                <a:gd name="connsiteY20" fmla="*/ 204253 h 234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5297" h="234029">
                  <a:moveTo>
                    <a:pt x="116974" y="204267"/>
                  </a:moveTo>
                  <a:cubicBezTo>
                    <a:pt x="94194" y="204267"/>
                    <a:pt x="73278" y="195147"/>
                    <a:pt x="58066" y="178581"/>
                  </a:cubicBezTo>
                  <a:cubicBezTo>
                    <a:pt x="43193" y="162386"/>
                    <a:pt x="34997" y="140522"/>
                    <a:pt x="34997" y="117025"/>
                  </a:cubicBezTo>
                  <a:lnTo>
                    <a:pt x="34997" y="116359"/>
                  </a:lnTo>
                  <a:cubicBezTo>
                    <a:pt x="34997" y="92952"/>
                    <a:pt x="43227" y="71205"/>
                    <a:pt x="58163" y="55119"/>
                  </a:cubicBezTo>
                  <a:cubicBezTo>
                    <a:pt x="73340" y="38786"/>
                    <a:pt x="94105" y="29790"/>
                    <a:pt x="116636" y="29790"/>
                  </a:cubicBezTo>
                  <a:cubicBezTo>
                    <a:pt x="140243" y="29790"/>
                    <a:pt x="159780" y="37524"/>
                    <a:pt x="180973" y="55455"/>
                  </a:cubicBezTo>
                  <a:cubicBezTo>
                    <a:pt x="181856" y="56203"/>
                    <a:pt x="183173" y="56121"/>
                    <a:pt x="183932" y="55249"/>
                  </a:cubicBezTo>
                  <a:lnTo>
                    <a:pt x="202338" y="34161"/>
                  </a:lnTo>
                  <a:cubicBezTo>
                    <a:pt x="203090" y="33297"/>
                    <a:pt x="203021" y="31986"/>
                    <a:pt x="202165" y="31224"/>
                  </a:cubicBezTo>
                  <a:cubicBezTo>
                    <a:pt x="184174" y="15166"/>
                    <a:pt x="159573" y="0"/>
                    <a:pt x="116967" y="0"/>
                  </a:cubicBezTo>
                  <a:cubicBezTo>
                    <a:pt x="84253" y="0"/>
                    <a:pt x="54355" y="12195"/>
                    <a:pt x="32769" y="34340"/>
                  </a:cubicBezTo>
                  <a:cubicBezTo>
                    <a:pt x="11638" y="56025"/>
                    <a:pt x="0" y="85382"/>
                    <a:pt x="0" y="117018"/>
                  </a:cubicBezTo>
                  <a:lnTo>
                    <a:pt x="0" y="117684"/>
                  </a:lnTo>
                  <a:cubicBezTo>
                    <a:pt x="0" y="149375"/>
                    <a:pt x="11659" y="178705"/>
                    <a:pt x="32838" y="200266"/>
                  </a:cubicBezTo>
                  <a:cubicBezTo>
                    <a:pt x="54223" y="222041"/>
                    <a:pt x="83626" y="234030"/>
                    <a:pt x="115615" y="234030"/>
                  </a:cubicBezTo>
                  <a:cubicBezTo>
                    <a:pt x="152440" y="234030"/>
                    <a:pt x="178703" y="223173"/>
                    <a:pt x="205297" y="196719"/>
                  </a:cubicBezTo>
                  <a:cubicBezTo>
                    <a:pt x="204945" y="196369"/>
                    <a:pt x="204573" y="195991"/>
                    <a:pt x="204180" y="195593"/>
                  </a:cubicBezTo>
                  <a:cubicBezTo>
                    <a:pt x="199240" y="190618"/>
                    <a:pt x="190907" y="182218"/>
                    <a:pt x="185878" y="177154"/>
                  </a:cubicBezTo>
                  <a:cubicBezTo>
                    <a:pt x="185091" y="176358"/>
                    <a:pt x="183829" y="176337"/>
                    <a:pt x="182987" y="177078"/>
                  </a:cubicBezTo>
                  <a:cubicBezTo>
                    <a:pt x="164292" y="193548"/>
                    <a:pt x="145279" y="204253"/>
                    <a:pt x="116967" y="204253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37D5E0E-25E2-734B-A0C0-2575972EF124}"/>
                </a:ext>
              </a:extLst>
            </p:cNvPr>
            <p:cNvSpPr/>
            <p:nvPr/>
          </p:nvSpPr>
          <p:spPr>
            <a:xfrm>
              <a:off x="11185812" y="257550"/>
              <a:ext cx="212051" cy="234043"/>
            </a:xfrm>
            <a:custGeom>
              <a:avLst/>
              <a:gdLst>
                <a:gd name="connsiteX0" fmla="*/ 178310 w 212051"/>
                <a:gd name="connsiteY0" fmla="*/ 135252 h 234043"/>
                <a:gd name="connsiteX1" fmla="*/ 180421 w 212051"/>
                <a:gd name="connsiteY1" fmla="*/ 137352 h 234043"/>
                <a:gd name="connsiteX2" fmla="*/ 180421 w 212051"/>
                <a:gd name="connsiteY2" fmla="*/ 139452 h 234043"/>
                <a:gd name="connsiteX3" fmla="*/ 180421 w 212051"/>
                <a:gd name="connsiteY3" fmla="*/ 182987 h 234043"/>
                <a:gd name="connsiteX4" fmla="*/ 180421 w 212051"/>
                <a:gd name="connsiteY4" fmla="*/ 185094 h 234043"/>
                <a:gd name="connsiteX5" fmla="*/ 178724 w 212051"/>
                <a:gd name="connsiteY5" fmla="*/ 186356 h 234043"/>
                <a:gd name="connsiteX6" fmla="*/ 119312 w 212051"/>
                <a:gd name="connsiteY6" fmla="*/ 204933 h 234043"/>
                <a:gd name="connsiteX7" fmla="*/ 34983 w 212051"/>
                <a:gd name="connsiteY7" fmla="*/ 117018 h 234043"/>
                <a:gd name="connsiteX8" fmla="*/ 34983 w 212051"/>
                <a:gd name="connsiteY8" fmla="*/ 116353 h 234043"/>
                <a:gd name="connsiteX9" fmla="*/ 58004 w 212051"/>
                <a:gd name="connsiteY9" fmla="*/ 55517 h 234043"/>
                <a:gd name="connsiteX10" fmla="*/ 115622 w 212051"/>
                <a:gd name="connsiteY10" fmla="*/ 29776 h 234043"/>
                <a:gd name="connsiteX11" fmla="*/ 179434 w 212051"/>
                <a:gd name="connsiteY11" fmla="*/ 51626 h 234043"/>
                <a:gd name="connsiteX12" fmla="*/ 182345 w 212051"/>
                <a:gd name="connsiteY12" fmla="*/ 51331 h 234043"/>
                <a:gd name="connsiteX13" fmla="*/ 200489 w 212051"/>
                <a:gd name="connsiteY13" fmla="*/ 29810 h 234043"/>
                <a:gd name="connsiteX14" fmla="*/ 200178 w 212051"/>
                <a:gd name="connsiteY14" fmla="*/ 26798 h 234043"/>
                <a:gd name="connsiteX15" fmla="*/ 117698 w 212051"/>
                <a:gd name="connsiteY15" fmla="*/ 0 h 234043"/>
                <a:gd name="connsiteX16" fmla="*/ 117084 w 212051"/>
                <a:gd name="connsiteY16" fmla="*/ 0 h 234043"/>
                <a:gd name="connsiteX17" fmla="*/ 32941 w 212051"/>
                <a:gd name="connsiteY17" fmla="*/ 34717 h 234043"/>
                <a:gd name="connsiteX18" fmla="*/ 0 w 212051"/>
                <a:gd name="connsiteY18" fmla="*/ 117018 h 234043"/>
                <a:gd name="connsiteX19" fmla="*/ 0 w 212051"/>
                <a:gd name="connsiteY19" fmla="*/ 117691 h 234043"/>
                <a:gd name="connsiteX20" fmla="*/ 32244 w 212051"/>
                <a:gd name="connsiteY20" fmla="*/ 200637 h 234043"/>
                <a:gd name="connsiteX21" fmla="*/ 117981 w 212051"/>
                <a:gd name="connsiteY21" fmla="*/ 234043 h 234043"/>
                <a:gd name="connsiteX22" fmla="*/ 211292 w 212051"/>
                <a:gd name="connsiteY22" fmla="*/ 200417 h 234043"/>
                <a:gd name="connsiteX23" fmla="*/ 212051 w 212051"/>
                <a:gd name="connsiteY23" fmla="*/ 198798 h 234043"/>
                <a:gd name="connsiteX24" fmla="*/ 212051 w 212051"/>
                <a:gd name="connsiteY24" fmla="*/ 109593 h 234043"/>
                <a:gd name="connsiteX25" fmla="*/ 209940 w 212051"/>
                <a:gd name="connsiteY25" fmla="*/ 107493 h 234043"/>
                <a:gd name="connsiteX26" fmla="*/ 122286 w 212051"/>
                <a:gd name="connsiteY26" fmla="*/ 107493 h 234043"/>
                <a:gd name="connsiteX27" fmla="*/ 120175 w 212051"/>
                <a:gd name="connsiteY27" fmla="*/ 109593 h 234043"/>
                <a:gd name="connsiteX28" fmla="*/ 120175 w 212051"/>
                <a:gd name="connsiteY28" fmla="*/ 133166 h 234043"/>
                <a:gd name="connsiteX29" fmla="*/ 122286 w 212051"/>
                <a:gd name="connsiteY29" fmla="*/ 135265 h 234043"/>
                <a:gd name="connsiteX30" fmla="*/ 176212 w 212051"/>
                <a:gd name="connsiteY30" fmla="*/ 135265 h 234043"/>
                <a:gd name="connsiteX31" fmla="*/ 178323 w 212051"/>
                <a:gd name="connsiteY31" fmla="*/ 135265 h 23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12051" h="234043">
                  <a:moveTo>
                    <a:pt x="178310" y="135252"/>
                  </a:moveTo>
                  <a:cubicBezTo>
                    <a:pt x="179476" y="135252"/>
                    <a:pt x="180421" y="136192"/>
                    <a:pt x="180421" y="137352"/>
                  </a:cubicBezTo>
                  <a:lnTo>
                    <a:pt x="180421" y="139452"/>
                  </a:lnTo>
                  <a:lnTo>
                    <a:pt x="180421" y="182987"/>
                  </a:lnTo>
                  <a:lnTo>
                    <a:pt x="180421" y="185094"/>
                  </a:lnTo>
                  <a:lnTo>
                    <a:pt x="178724" y="186356"/>
                  </a:lnTo>
                  <a:cubicBezTo>
                    <a:pt x="162546" y="198338"/>
                    <a:pt x="141443" y="204933"/>
                    <a:pt x="119312" y="204933"/>
                  </a:cubicBezTo>
                  <a:cubicBezTo>
                    <a:pt x="69663" y="204933"/>
                    <a:pt x="34983" y="168782"/>
                    <a:pt x="34983" y="117018"/>
                  </a:cubicBezTo>
                  <a:lnTo>
                    <a:pt x="34983" y="116353"/>
                  </a:lnTo>
                  <a:cubicBezTo>
                    <a:pt x="34983" y="93384"/>
                    <a:pt x="43151" y="71781"/>
                    <a:pt x="58004" y="55517"/>
                  </a:cubicBezTo>
                  <a:cubicBezTo>
                    <a:pt x="73146" y="38924"/>
                    <a:pt x="93608" y="29776"/>
                    <a:pt x="115622" y="29776"/>
                  </a:cubicBezTo>
                  <a:cubicBezTo>
                    <a:pt x="144127" y="29776"/>
                    <a:pt x="162298" y="38361"/>
                    <a:pt x="179434" y="51626"/>
                  </a:cubicBezTo>
                  <a:cubicBezTo>
                    <a:pt x="180331" y="52319"/>
                    <a:pt x="181614" y="52203"/>
                    <a:pt x="182345" y="51331"/>
                  </a:cubicBezTo>
                  <a:lnTo>
                    <a:pt x="200489" y="29810"/>
                  </a:lnTo>
                  <a:cubicBezTo>
                    <a:pt x="201255" y="28905"/>
                    <a:pt x="201117" y="27532"/>
                    <a:pt x="200178" y="26798"/>
                  </a:cubicBezTo>
                  <a:cubicBezTo>
                    <a:pt x="175978" y="7906"/>
                    <a:pt x="151584" y="62"/>
                    <a:pt x="117698" y="0"/>
                  </a:cubicBezTo>
                  <a:lnTo>
                    <a:pt x="117084" y="0"/>
                  </a:lnTo>
                  <a:cubicBezTo>
                    <a:pt x="84543" y="55"/>
                    <a:pt x="54672" y="12380"/>
                    <a:pt x="32941" y="34717"/>
                  </a:cubicBezTo>
                  <a:cubicBezTo>
                    <a:pt x="11700" y="56546"/>
                    <a:pt x="0" y="85774"/>
                    <a:pt x="0" y="117018"/>
                  </a:cubicBezTo>
                  <a:lnTo>
                    <a:pt x="0" y="117691"/>
                  </a:lnTo>
                  <a:cubicBezTo>
                    <a:pt x="0" y="150129"/>
                    <a:pt x="11452" y="179590"/>
                    <a:pt x="32244" y="200637"/>
                  </a:cubicBezTo>
                  <a:cubicBezTo>
                    <a:pt x="53830" y="222487"/>
                    <a:pt x="83474" y="234043"/>
                    <a:pt x="117981" y="234043"/>
                  </a:cubicBezTo>
                  <a:cubicBezTo>
                    <a:pt x="160759" y="234043"/>
                    <a:pt x="192024" y="216187"/>
                    <a:pt x="211292" y="200417"/>
                  </a:cubicBezTo>
                  <a:cubicBezTo>
                    <a:pt x="211782" y="200019"/>
                    <a:pt x="212051" y="199422"/>
                    <a:pt x="212051" y="198798"/>
                  </a:cubicBezTo>
                  <a:lnTo>
                    <a:pt x="212051" y="109593"/>
                  </a:lnTo>
                  <a:cubicBezTo>
                    <a:pt x="212051" y="108433"/>
                    <a:pt x="211113" y="107493"/>
                    <a:pt x="209940" y="107493"/>
                  </a:cubicBezTo>
                  <a:lnTo>
                    <a:pt x="122286" y="107493"/>
                  </a:lnTo>
                  <a:cubicBezTo>
                    <a:pt x="121120" y="107493"/>
                    <a:pt x="120175" y="108426"/>
                    <a:pt x="120175" y="109593"/>
                  </a:cubicBezTo>
                  <a:lnTo>
                    <a:pt x="120175" y="133166"/>
                  </a:lnTo>
                  <a:cubicBezTo>
                    <a:pt x="120175" y="134325"/>
                    <a:pt x="121120" y="135265"/>
                    <a:pt x="122286" y="135265"/>
                  </a:cubicBezTo>
                  <a:lnTo>
                    <a:pt x="176212" y="135265"/>
                  </a:lnTo>
                  <a:lnTo>
                    <a:pt x="178323" y="135265"/>
                  </a:ln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95691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D09E5A7-6FB3-BA49-86D3-A877483AA8F7}"/>
              </a:ext>
            </a:extLst>
          </p:cNvPr>
          <p:cNvSpPr/>
          <p:nvPr userDrawn="1"/>
        </p:nvSpPr>
        <p:spPr>
          <a:xfrm>
            <a:off x="826100" y="6200637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0" y="0"/>
                </a:moveTo>
                <a:lnTo>
                  <a:pt x="10541596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A0B644F1-D39E-DE47-A9BB-E3DD2323411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B9E195-E976-C543-9AD8-1BDCCECD19C9}"/>
              </a:ext>
            </a:extLst>
          </p:cNvPr>
          <p:cNvGrpSpPr/>
          <p:nvPr userDrawn="1"/>
        </p:nvGrpSpPr>
        <p:grpSpPr>
          <a:xfrm>
            <a:off x="10778253" y="257537"/>
            <a:ext cx="762501" cy="234056"/>
            <a:chOff x="10778253" y="257537"/>
            <a:chExt cx="762501" cy="23405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1E6B5068-9F63-024C-86A7-9009A0E1B56F}"/>
                </a:ext>
              </a:extLst>
            </p:cNvPr>
            <p:cNvSpPr/>
            <p:nvPr/>
          </p:nvSpPr>
          <p:spPr>
            <a:xfrm>
              <a:off x="11466166" y="412333"/>
              <a:ext cx="74588" cy="74196"/>
            </a:xfrm>
            <a:custGeom>
              <a:avLst/>
              <a:gdLst>
                <a:gd name="connsiteX0" fmla="*/ 74588 w 74588"/>
                <a:gd name="connsiteY0" fmla="*/ 37098 h 74196"/>
                <a:gd name="connsiteX1" fmla="*/ 37294 w 74588"/>
                <a:gd name="connsiteY1" fmla="*/ 74197 h 74196"/>
                <a:gd name="connsiteX2" fmla="*/ 0 w 74588"/>
                <a:gd name="connsiteY2" fmla="*/ 37098 h 74196"/>
                <a:gd name="connsiteX3" fmla="*/ 37294 w 74588"/>
                <a:gd name="connsiteY3" fmla="*/ 0 h 74196"/>
                <a:gd name="connsiteX4" fmla="*/ 74588 w 74588"/>
                <a:gd name="connsiteY4" fmla="*/ 37098 h 7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588" h="74196">
                  <a:moveTo>
                    <a:pt x="74588" y="37098"/>
                  </a:moveTo>
                  <a:cubicBezTo>
                    <a:pt x="74588" y="57590"/>
                    <a:pt x="57887" y="74197"/>
                    <a:pt x="37294" y="74197"/>
                  </a:cubicBezTo>
                  <a:cubicBezTo>
                    <a:pt x="16695" y="74197"/>
                    <a:pt x="0" y="57583"/>
                    <a:pt x="0" y="37098"/>
                  </a:cubicBezTo>
                  <a:cubicBezTo>
                    <a:pt x="0" y="16607"/>
                    <a:pt x="16695" y="0"/>
                    <a:pt x="37294" y="0"/>
                  </a:cubicBezTo>
                  <a:cubicBezTo>
                    <a:pt x="57894" y="0"/>
                    <a:pt x="74588" y="16614"/>
                    <a:pt x="74588" y="37098"/>
                  </a:cubicBezTo>
                  <a:close/>
                </a:path>
              </a:pathLst>
            </a:custGeom>
            <a:solidFill>
              <a:srgbClr val="EB5C18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7F78416-3D0B-F84F-BCB0-407C2C7B713B}"/>
                </a:ext>
              </a:extLst>
            </p:cNvPr>
            <p:cNvSpPr/>
            <p:nvPr/>
          </p:nvSpPr>
          <p:spPr>
            <a:xfrm>
              <a:off x="10778253" y="261551"/>
              <a:ext cx="143023" cy="226007"/>
            </a:xfrm>
            <a:custGeom>
              <a:avLst/>
              <a:gdLst>
                <a:gd name="connsiteX0" fmla="*/ 127880 w 143023"/>
                <a:gd name="connsiteY0" fmla="*/ 128485 h 226007"/>
                <a:gd name="connsiteX1" fmla="*/ 127880 w 143023"/>
                <a:gd name="connsiteY1" fmla="*/ 103568 h 226007"/>
                <a:gd name="connsiteX2" fmla="*/ 125769 w 143023"/>
                <a:gd name="connsiteY2" fmla="*/ 101468 h 226007"/>
                <a:gd name="connsiteX3" fmla="*/ 37184 w 143023"/>
                <a:gd name="connsiteY3" fmla="*/ 101468 h 226007"/>
                <a:gd name="connsiteX4" fmla="*/ 35073 w 143023"/>
                <a:gd name="connsiteY4" fmla="*/ 101468 h 226007"/>
                <a:gd name="connsiteX5" fmla="*/ 32962 w 143023"/>
                <a:gd name="connsiteY5" fmla="*/ 99368 h 226007"/>
                <a:gd name="connsiteX6" fmla="*/ 32962 w 143023"/>
                <a:gd name="connsiteY6" fmla="*/ 97268 h 226007"/>
                <a:gd name="connsiteX7" fmla="*/ 32962 w 143023"/>
                <a:gd name="connsiteY7" fmla="*/ 33317 h 226007"/>
                <a:gd name="connsiteX8" fmla="*/ 32962 w 143023"/>
                <a:gd name="connsiteY8" fmla="*/ 31217 h 226007"/>
                <a:gd name="connsiteX9" fmla="*/ 35073 w 143023"/>
                <a:gd name="connsiteY9" fmla="*/ 29117 h 226007"/>
                <a:gd name="connsiteX10" fmla="*/ 37184 w 143023"/>
                <a:gd name="connsiteY10" fmla="*/ 29117 h 226007"/>
                <a:gd name="connsiteX11" fmla="*/ 140912 w 143023"/>
                <a:gd name="connsiteY11" fmla="*/ 29117 h 226007"/>
                <a:gd name="connsiteX12" fmla="*/ 143023 w 143023"/>
                <a:gd name="connsiteY12" fmla="*/ 27017 h 226007"/>
                <a:gd name="connsiteX13" fmla="*/ 143023 w 143023"/>
                <a:gd name="connsiteY13" fmla="*/ 2100 h 226007"/>
                <a:gd name="connsiteX14" fmla="*/ 140912 w 143023"/>
                <a:gd name="connsiteY14" fmla="*/ 0 h 226007"/>
                <a:gd name="connsiteX15" fmla="*/ 2104 w 143023"/>
                <a:gd name="connsiteY15" fmla="*/ 0 h 226007"/>
                <a:gd name="connsiteX16" fmla="*/ 0 w 143023"/>
                <a:gd name="connsiteY16" fmla="*/ 2045 h 226007"/>
                <a:gd name="connsiteX17" fmla="*/ 0 w 143023"/>
                <a:gd name="connsiteY17" fmla="*/ 223962 h 226007"/>
                <a:gd name="connsiteX18" fmla="*/ 2104 w 143023"/>
                <a:gd name="connsiteY18" fmla="*/ 226007 h 226007"/>
                <a:gd name="connsiteX19" fmla="*/ 30851 w 143023"/>
                <a:gd name="connsiteY19" fmla="*/ 226007 h 226007"/>
                <a:gd name="connsiteX20" fmla="*/ 32962 w 143023"/>
                <a:gd name="connsiteY20" fmla="*/ 223908 h 226007"/>
                <a:gd name="connsiteX21" fmla="*/ 32962 w 143023"/>
                <a:gd name="connsiteY21" fmla="*/ 134764 h 226007"/>
                <a:gd name="connsiteX22" fmla="*/ 32962 w 143023"/>
                <a:gd name="connsiteY22" fmla="*/ 132665 h 226007"/>
                <a:gd name="connsiteX23" fmla="*/ 35073 w 143023"/>
                <a:gd name="connsiteY23" fmla="*/ 130565 h 226007"/>
                <a:gd name="connsiteX24" fmla="*/ 37184 w 143023"/>
                <a:gd name="connsiteY24" fmla="*/ 130565 h 226007"/>
                <a:gd name="connsiteX25" fmla="*/ 125769 w 143023"/>
                <a:gd name="connsiteY25" fmla="*/ 130565 h 226007"/>
                <a:gd name="connsiteX26" fmla="*/ 127880 w 143023"/>
                <a:gd name="connsiteY26" fmla="*/ 128465 h 226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3023" h="226007">
                  <a:moveTo>
                    <a:pt x="127880" y="128485"/>
                  </a:moveTo>
                  <a:lnTo>
                    <a:pt x="127880" y="103568"/>
                  </a:lnTo>
                  <a:cubicBezTo>
                    <a:pt x="127880" y="102408"/>
                    <a:pt x="126935" y="101468"/>
                    <a:pt x="125769" y="101468"/>
                  </a:cubicBezTo>
                  <a:lnTo>
                    <a:pt x="37184" y="101468"/>
                  </a:lnTo>
                  <a:lnTo>
                    <a:pt x="35073" y="101468"/>
                  </a:lnTo>
                  <a:cubicBezTo>
                    <a:pt x="33907" y="101468"/>
                    <a:pt x="32962" y="100528"/>
                    <a:pt x="32962" y="99368"/>
                  </a:cubicBezTo>
                  <a:lnTo>
                    <a:pt x="32962" y="97268"/>
                  </a:lnTo>
                  <a:lnTo>
                    <a:pt x="32962" y="33317"/>
                  </a:lnTo>
                  <a:lnTo>
                    <a:pt x="32962" y="31217"/>
                  </a:lnTo>
                  <a:cubicBezTo>
                    <a:pt x="32962" y="30057"/>
                    <a:pt x="33907" y="29117"/>
                    <a:pt x="35073" y="29117"/>
                  </a:cubicBezTo>
                  <a:lnTo>
                    <a:pt x="37184" y="29117"/>
                  </a:lnTo>
                  <a:lnTo>
                    <a:pt x="140912" y="29117"/>
                  </a:lnTo>
                  <a:cubicBezTo>
                    <a:pt x="142078" y="29117"/>
                    <a:pt x="143023" y="28177"/>
                    <a:pt x="143023" y="27017"/>
                  </a:cubicBezTo>
                  <a:lnTo>
                    <a:pt x="143023" y="2100"/>
                  </a:lnTo>
                  <a:cubicBezTo>
                    <a:pt x="143023" y="940"/>
                    <a:pt x="142078" y="0"/>
                    <a:pt x="140912" y="0"/>
                  </a:cubicBezTo>
                  <a:lnTo>
                    <a:pt x="2104" y="0"/>
                  </a:lnTo>
                  <a:cubicBezTo>
                    <a:pt x="959" y="0"/>
                    <a:pt x="28" y="913"/>
                    <a:pt x="0" y="2045"/>
                  </a:cubicBezTo>
                  <a:lnTo>
                    <a:pt x="0" y="223962"/>
                  </a:lnTo>
                  <a:cubicBezTo>
                    <a:pt x="28" y="225095"/>
                    <a:pt x="959" y="226007"/>
                    <a:pt x="2104" y="226007"/>
                  </a:cubicBezTo>
                  <a:lnTo>
                    <a:pt x="30851" y="226007"/>
                  </a:lnTo>
                  <a:cubicBezTo>
                    <a:pt x="32017" y="226007"/>
                    <a:pt x="32962" y="225067"/>
                    <a:pt x="32962" y="223908"/>
                  </a:cubicBezTo>
                  <a:lnTo>
                    <a:pt x="32962" y="134764"/>
                  </a:lnTo>
                  <a:lnTo>
                    <a:pt x="32962" y="132665"/>
                  </a:lnTo>
                  <a:cubicBezTo>
                    <a:pt x="32962" y="131505"/>
                    <a:pt x="33907" y="130565"/>
                    <a:pt x="35073" y="130565"/>
                  </a:cubicBezTo>
                  <a:lnTo>
                    <a:pt x="37184" y="130565"/>
                  </a:lnTo>
                  <a:lnTo>
                    <a:pt x="125769" y="130565"/>
                  </a:lnTo>
                  <a:cubicBezTo>
                    <a:pt x="126935" y="130565"/>
                    <a:pt x="127880" y="129625"/>
                    <a:pt x="127880" y="128465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A87B765-0FB3-1243-B5DD-FF865F1B16AE}"/>
                </a:ext>
              </a:extLst>
            </p:cNvPr>
            <p:cNvSpPr/>
            <p:nvPr/>
          </p:nvSpPr>
          <p:spPr>
            <a:xfrm>
              <a:off x="10952623" y="257537"/>
              <a:ext cx="205297" cy="234029"/>
            </a:xfrm>
            <a:custGeom>
              <a:avLst/>
              <a:gdLst>
                <a:gd name="connsiteX0" fmla="*/ 116974 w 205297"/>
                <a:gd name="connsiteY0" fmla="*/ 204267 h 234029"/>
                <a:gd name="connsiteX1" fmla="*/ 58066 w 205297"/>
                <a:gd name="connsiteY1" fmla="*/ 178581 h 234029"/>
                <a:gd name="connsiteX2" fmla="*/ 34997 w 205297"/>
                <a:gd name="connsiteY2" fmla="*/ 117025 h 234029"/>
                <a:gd name="connsiteX3" fmla="*/ 34997 w 205297"/>
                <a:gd name="connsiteY3" fmla="*/ 116359 h 234029"/>
                <a:gd name="connsiteX4" fmla="*/ 58163 w 205297"/>
                <a:gd name="connsiteY4" fmla="*/ 55119 h 234029"/>
                <a:gd name="connsiteX5" fmla="*/ 116636 w 205297"/>
                <a:gd name="connsiteY5" fmla="*/ 29790 h 234029"/>
                <a:gd name="connsiteX6" fmla="*/ 180973 w 205297"/>
                <a:gd name="connsiteY6" fmla="*/ 55455 h 234029"/>
                <a:gd name="connsiteX7" fmla="*/ 183932 w 205297"/>
                <a:gd name="connsiteY7" fmla="*/ 55249 h 234029"/>
                <a:gd name="connsiteX8" fmla="*/ 202338 w 205297"/>
                <a:gd name="connsiteY8" fmla="*/ 34161 h 234029"/>
                <a:gd name="connsiteX9" fmla="*/ 202165 w 205297"/>
                <a:gd name="connsiteY9" fmla="*/ 31224 h 234029"/>
                <a:gd name="connsiteX10" fmla="*/ 116967 w 205297"/>
                <a:gd name="connsiteY10" fmla="*/ 0 h 234029"/>
                <a:gd name="connsiteX11" fmla="*/ 32769 w 205297"/>
                <a:gd name="connsiteY11" fmla="*/ 34340 h 234029"/>
                <a:gd name="connsiteX12" fmla="*/ 0 w 205297"/>
                <a:gd name="connsiteY12" fmla="*/ 117018 h 234029"/>
                <a:gd name="connsiteX13" fmla="*/ 0 w 205297"/>
                <a:gd name="connsiteY13" fmla="*/ 117684 h 234029"/>
                <a:gd name="connsiteX14" fmla="*/ 32838 w 205297"/>
                <a:gd name="connsiteY14" fmla="*/ 200266 h 234029"/>
                <a:gd name="connsiteX15" fmla="*/ 115615 w 205297"/>
                <a:gd name="connsiteY15" fmla="*/ 234030 h 234029"/>
                <a:gd name="connsiteX16" fmla="*/ 205297 w 205297"/>
                <a:gd name="connsiteY16" fmla="*/ 196719 h 234029"/>
                <a:gd name="connsiteX17" fmla="*/ 204180 w 205297"/>
                <a:gd name="connsiteY17" fmla="*/ 195593 h 234029"/>
                <a:gd name="connsiteX18" fmla="*/ 185878 w 205297"/>
                <a:gd name="connsiteY18" fmla="*/ 177154 h 234029"/>
                <a:gd name="connsiteX19" fmla="*/ 182987 w 205297"/>
                <a:gd name="connsiteY19" fmla="*/ 177078 h 234029"/>
                <a:gd name="connsiteX20" fmla="*/ 116967 w 205297"/>
                <a:gd name="connsiteY20" fmla="*/ 204253 h 234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5297" h="234029">
                  <a:moveTo>
                    <a:pt x="116974" y="204267"/>
                  </a:moveTo>
                  <a:cubicBezTo>
                    <a:pt x="94194" y="204267"/>
                    <a:pt x="73278" y="195147"/>
                    <a:pt x="58066" y="178581"/>
                  </a:cubicBezTo>
                  <a:cubicBezTo>
                    <a:pt x="43193" y="162386"/>
                    <a:pt x="34997" y="140522"/>
                    <a:pt x="34997" y="117025"/>
                  </a:cubicBezTo>
                  <a:lnTo>
                    <a:pt x="34997" y="116359"/>
                  </a:lnTo>
                  <a:cubicBezTo>
                    <a:pt x="34997" y="92952"/>
                    <a:pt x="43227" y="71205"/>
                    <a:pt x="58163" y="55119"/>
                  </a:cubicBezTo>
                  <a:cubicBezTo>
                    <a:pt x="73340" y="38786"/>
                    <a:pt x="94105" y="29790"/>
                    <a:pt x="116636" y="29790"/>
                  </a:cubicBezTo>
                  <a:cubicBezTo>
                    <a:pt x="140243" y="29790"/>
                    <a:pt x="159780" y="37524"/>
                    <a:pt x="180973" y="55455"/>
                  </a:cubicBezTo>
                  <a:cubicBezTo>
                    <a:pt x="181856" y="56203"/>
                    <a:pt x="183173" y="56121"/>
                    <a:pt x="183932" y="55249"/>
                  </a:cubicBezTo>
                  <a:lnTo>
                    <a:pt x="202338" y="34161"/>
                  </a:lnTo>
                  <a:cubicBezTo>
                    <a:pt x="203090" y="33297"/>
                    <a:pt x="203021" y="31986"/>
                    <a:pt x="202165" y="31224"/>
                  </a:cubicBezTo>
                  <a:cubicBezTo>
                    <a:pt x="184174" y="15166"/>
                    <a:pt x="159573" y="0"/>
                    <a:pt x="116967" y="0"/>
                  </a:cubicBezTo>
                  <a:cubicBezTo>
                    <a:pt x="84253" y="0"/>
                    <a:pt x="54355" y="12195"/>
                    <a:pt x="32769" y="34340"/>
                  </a:cubicBezTo>
                  <a:cubicBezTo>
                    <a:pt x="11638" y="56025"/>
                    <a:pt x="0" y="85382"/>
                    <a:pt x="0" y="117018"/>
                  </a:cubicBezTo>
                  <a:lnTo>
                    <a:pt x="0" y="117684"/>
                  </a:lnTo>
                  <a:cubicBezTo>
                    <a:pt x="0" y="149375"/>
                    <a:pt x="11659" y="178705"/>
                    <a:pt x="32838" y="200266"/>
                  </a:cubicBezTo>
                  <a:cubicBezTo>
                    <a:pt x="54223" y="222041"/>
                    <a:pt x="83626" y="234030"/>
                    <a:pt x="115615" y="234030"/>
                  </a:cubicBezTo>
                  <a:cubicBezTo>
                    <a:pt x="152440" y="234030"/>
                    <a:pt x="178703" y="223173"/>
                    <a:pt x="205297" y="196719"/>
                  </a:cubicBezTo>
                  <a:cubicBezTo>
                    <a:pt x="204945" y="196369"/>
                    <a:pt x="204573" y="195991"/>
                    <a:pt x="204180" y="195593"/>
                  </a:cubicBezTo>
                  <a:cubicBezTo>
                    <a:pt x="199240" y="190618"/>
                    <a:pt x="190907" y="182218"/>
                    <a:pt x="185878" y="177154"/>
                  </a:cubicBezTo>
                  <a:cubicBezTo>
                    <a:pt x="185091" y="176358"/>
                    <a:pt x="183829" y="176337"/>
                    <a:pt x="182987" y="177078"/>
                  </a:cubicBezTo>
                  <a:cubicBezTo>
                    <a:pt x="164292" y="193548"/>
                    <a:pt x="145279" y="204253"/>
                    <a:pt x="116967" y="204253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37D5E0E-25E2-734B-A0C0-2575972EF124}"/>
                </a:ext>
              </a:extLst>
            </p:cNvPr>
            <p:cNvSpPr/>
            <p:nvPr/>
          </p:nvSpPr>
          <p:spPr>
            <a:xfrm>
              <a:off x="11185812" y="257550"/>
              <a:ext cx="212051" cy="234043"/>
            </a:xfrm>
            <a:custGeom>
              <a:avLst/>
              <a:gdLst>
                <a:gd name="connsiteX0" fmla="*/ 178310 w 212051"/>
                <a:gd name="connsiteY0" fmla="*/ 135252 h 234043"/>
                <a:gd name="connsiteX1" fmla="*/ 180421 w 212051"/>
                <a:gd name="connsiteY1" fmla="*/ 137352 h 234043"/>
                <a:gd name="connsiteX2" fmla="*/ 180421 w 212051"/>
                <a:gd name="connsiteY2" fmla="*/ 139452 h 234043"/>
                <a:gd name="connsiteX3" fmla="*/ 180421 w 212051"/>
                <a:gd name="connsiteY3" fmla="*/ 182987 h 234043"/>
                <a:gd name="connsiteX4" fmla="*/ 180421 w 212051"/>
                <a:gd name="connsiteY4" fmla="*/ 185094 h 234043"/>
                <a:gd name="connsiteX5" fmla="*/ 178724 w 212051"/>
                <a:gd name="connsiteY5" fmla="*/ 186356 h 234043"/>
                <a:gd name="connsiteX6" fmla="*/ 119312 w 212051"/>
                <a:gd name="connsiteY6" fmla="*/ 204933 h 234043"/>
                <a:gd name="connsiteX7" fmla="*/ 34983 w 212051"/>
                <a:gd name="connsiteY7" fmla="*/ 117018 h 234043"/>
                <a:gd name="connsiteX8" fmla="*/ 34983 w 212051"/>
                <a:gd name="connsiteY8" fmla="*/ 116353 h 234043"/>
                <a:gd name="connsiteX9" fmla="*/ 58004 w 212051"/>
                <a:gd name="connsiteY9" fmla="*/ 55517 h 234043"/>
                <a:gd name="connsiteX10" fmla="*/ 115622 w 212051"/>
                <a:gd name="connsiteY10" fmla="*/ 29776 h 234043"/>
                <a:gd name="connsiteX11" fmla="*/ 179434 w 212051"/>
                <a:gd name="connsiteY11" fmla="*/ 51626 h 234043"/>
                <a:gd name="connsiteX12" fmla="*/ 182345 w 212051"/>
                <a:gd name="connsiteY12" fmla="*/ 51331 h 234043"/>
                <a:gd name="connsiteX13" fmla="*/ 200489 w 212051"/>
                <a:gd name="connsiteY13" fmla="*/ 29810 h 234043"/>
                <a:gd name="connsiteX14" fmla="*/ 200178 w 212051"/>
                <a:gd name="connsiteY14" fmla="*/ 26798 h 234043"/>
                <a:gd name="connsiteX15" fmla="*/ 117698 w 212051"/>
                <a:gd name="connsiteY15" fmla="*/ 0 h 234043"/>
                <a:gd name="connsiteX16" fmla="*/ 117084 w 212051"/>
                <a:gd name="connsiteY16" fmla="*/ 0 h 234043"/>
                <a:gd name="connsiteX17" fmla="*/ 32941 w 212051"/>
                <a:gd name="connsiteY17" fmla="*/ 34717 h 234043"/>
                <a:gd name="connsiteX18" fmla="*/ 0 w 212051"/>
                <a:gd name="connsiteY18" fmla="*/ 117018 h 234043"/>
                <a:gd name="connsiteX19" fmla="*/ 0 w 212051"/>
                <a:gd name="connsiteY19" fmla="*/ 117691 h 234043"/>
                <a:gd name="connsiteX20" fmla="*/ 32244 w 212051"/>
                <a:gd name="connsiteY20" fmla="*/ 200637 h 234043"/>
                <a:gd name="connsiteX21" fmla="*/ 117981 w 212051"/>
                <a:gd name="connsiteY21" fmla="*/ 234043 h 234043"/>
                <a:gd name="connsiteX22" fmla="*/ 211292 w 212051"/>
                <a:gd name="connsiteY22" fmla="*/ 200417 h 234043"/>
                <a:gd name="connsiteX23" fmla="*/ 212051 w 212051"/>
                <a:gd name="connsiteY23" fmla="*/ 198798 h 234043"/>
                <a:gd name="connsiteX24" fmla="*/ 212051 w 212051"/>
                <a:gd name="connsiteY24" fmla="*/ 109593 h 234043"/>
                <a:gd name="connsiteX25" fmla="*/ 209940 w 212051"/>
                <a:gd name="connsiteY25" fmla="*/ 107493 h 234043"/>
                <a:gd name="connsiteX26" fmla="*/ 122286 w 212051"/>
                <a:gd name="connsiteY26" fmla="*/ 107493 h 234043"/>
                <a:gd name="connsiteX27" fmla="*/ 120175 w 212051"/>
                <a:gd name="connsiteY27" fmla="*/ 109593 h 234043"/>
                <a:gd name="connsiteX28" fmla="*/ 120175 w 212051"/>
                <a:gd name="connsiteY28" fmla="*/ 133166 h 234043"/>
                <a:gd name="connsiteX29" fmla="*/ 122286 w 212051"/>
                <a:gd name="connsiteY29" fmla="*/ 135265 h 234043"/>
                <a:gd name="connsiteX30" fmla="*/ 176212 w 212051"/>
                <a:gd name="connsiteY30" fmla="*/ 135265 h 234043"/>
                <a:gd name="connsiteX31" fmla="*/ 178323 w 212051"/>
                <a:gd name="connsiteY31" fmla="*/ 135265 h 23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12051" h="234043">
                  <a:moveTo>
                    <a:pt x="178310" y="135252"/>
                  </a:moveTo>
                  <a:cubicBezTo>
                    <a:pt x="179476" y="135252"/>
                    <a:pt x="180421" y="136192"/>
                    <a:pt x="180421" y="137352"/>
                  </a:cubicBezTo>
                  <a:lnTo>
                    <a:pt x="180421" y="139452"/>
                  </a:lnTo>
                  <a:lnTo>
                    <a:pt x="180421" y="182987"/>
                  </a:lnTo>
                  <a:lnTo>
                    <a:pt x="180421" y="185094"/>
                  </a:lnTo>
                  <a:lnTo>
                    <a:pt x="178724" y="186356"/>
                  </a:lnTo>
                  <a:cubicBezTo>
                    <a:pt x="162546" y="198338"/>
                    <a:pt x="141443" y="204933"/>
                    <a:pt x="119312" y="204933"/>
                  </a:cubicBezTo>
                  <a:cubicBezTo>
                    <a:pt x="69663" y="204933"/>
                    <a:pt x="34983" y="168782"/>
                    <a:pt x="34983" y="117018"/>
                  </a:cubicBezTo>
                  <a:lnTo>
                    <a:pt x="34983" y="116353"/>
                  </a:lnTo>
                  <a:cubicBezTo>
                    <a:pt x="34983" y="93384"/>
                    <a:pt x="43151" y="71781"/>
                    <a:pt x="58004" y="55517"/>
                  </a:cubicBezTo>
                  <a:cubicBezTo>
                    <a:pt x="73146" y="38924"/>
                    <a:pt x="93608" y="29776"/>
                    <a:pt x="115622" y="29776"/>
                  </a:cubicBezTo>
                  <a:cubicBezTo>
                    <a:pt x="144127" y="29776"/>
                    <a:pt x="162298" y="38361"/>
                    <a:pt x="179434" y="51626"/>
                  </a:cubicBezTo>
                  <a:cubicBezTo>
                    <a:pt x="180331" y="52319"/>
                    <a:pt x="181614" y="52203"/>
                    <a:pt x="182345" y="51331"/>
                  </a:cubicBezTo>
                  <a:lnTo>
                    <a:pt x="200489" y="29810"/>
                  </a:lnTo>
                  <a:cubicBezTo>
                    <a:pt x="201255" y="28905"/>
                    <a:pt x="201117" y="27532"/>
                    <a:pt x="200178" y="26798"/>
                  </a:cubicBezTo>
                  <a:cubicBezTo>
                    <a:pt x="175978" y="7906"/>
                    <a:pt x="151584" y="62"/>
                    <a:pt x="117698" y="0"/>
                  </a:cubicBezTo>
                  <a:lnTo>
                    <a:pt x="117084" y="0"/>
                  </a:lnTo>
                  <a:cubicBezTo>
                    <a:pt x="84543" y="55"/>
                    <a:pt x="54672" y="12380"/>
                    <a:pt x="32941" y="34717"/>
                  </a:cubicBezTo>
                  <a:cubicBezTo>
                    <a:pt x="11700" y="56546"/>
                    <a:pt x="0" y="85774"/>
                    <a:pt x="0" y="117018"/>
                  </a:cubicBezTo>
                  <a:lnTo>
                    <a:pt x="0" y="117691"/>
                  </a:lnTo>
                  <a:cubicBezTo>
                    <a:pt x="0" y="150129"/>
                    <a:pt x="11452" y="179590"/>
                    <a:pt x="32244" y="200637"/>
                  </a:cubicBezTo>
                  <a:cubicBezTo>
                    <a:pt x="53830" y="222487"/>
                    <a:pt x="83474" y="234043"/>
                    <a:pt x="117981" y="234043"/>
                  </a:cubicBezTo>
                  <a:cubicBezTo>
                    <a:pt x="160759" y="234043"/>
                    <a:pt x="192024" y="216187"/>
                    <a:pt x="211292" y="200417"/>
                  </a:cubicBezTo>
                  <a:cubicBezTo>
                    <a:pt x="211782" y="200019"/>
                    <a:pt x="212051" y="199422"/>
                    <a:pt x="212051" y="198798"/>
                  </a:cubicBezTo>
                  <a:lnTo>
                    <a:pt x="212051" y="109593"/>
                  </a:lnTo>
                  <a:cubicBezTo>
                    <a:pt x="212051" y="108433"/>
                    <a:pt x="211113" y="107493"/>
                    <a:pt x="209940" y="107493"/>
                  </a:cubicBezTo>
                  <a:lnTo>
                    <a:pt x="122286" y="107493"/>
                  </a:lnTo>
                  <a:cubicBezTo>
                    <a:pt x="121120" y="107493"/>
                    <a:pt x="120175" y="108426"/>
                    <a:pt x="120175" y="109593"/>
                  </a:cubicBezTo>
                  <a:lnTo>
                    <a:pt x="120175" y="133166"/>
                  </a:lnTo>
                  <a:cubicBezTo>
                    <a:pt x="120175" y="134325"/>
                    <a:pt x="121120" y="135265"/>
                    <a:pt x="122286" y="135265"/>
                  </a:cubicBezTo>
                  <a:lnTo>
                    <a:pt x="176212" y="135265"/>
                  </a:lnTo>
                  <a:lnTo>
                    <a:pt x="178323" y="135265"/>
                  </a:ln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5DC39EB-20AE-0041-A4BC-450450F81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497740"/>
            <a:ext cx="4879848" cy="2183964"/>
          </a:xfrm>
        </p:spPr>
        <p:txBody>
          <a:bodyPr anchor="b" anchorCtr="0"/>
          <a:lstStyle>
            <a:lvl1pPr algn="l"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8354354-733E-564B-AE1B-9EE1EFFF0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193215"/>
            <a:ext cx="4879848" cy="298174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2000" spc="30" baseline="0">
                <a:solidFill>
                  <a:schemeClr val="accent6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021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-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CBB47-F3A0-4DEC-81AB-804A5ECF31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2241" y="1200635"/>
            <a:ext cx="2596896" cy="968843"/>
          </a:xfrm>
        </p:spPr>
        <p:txBody>
          <a:bodyPr/>
          <a:lstStyle/>
          <a:p>
            <a:r>
              <a:rPr lang="en-GB" dirty="0" err="1"/>
              <a:t>Etunimi</a:t>
            </a:r>
            <a:br>
              <a:rPr lang="en-GB" dirty="0"/>
            </a:br>
            <a:r>
              <a:rPr lang="en-GB" dirty="0" err="1"/>
              <a:t>Sukunimi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614431"/>
            <a:ext cx="4209288" cy="2469377"/>
          </a:xfrm>
        </p:spPr>
        <p:txBody>
          <a:bodyPr/>
          <a:lstStyle>
            <a:lvl1pPr marL="0" indent="0" algn="just">
              <a:buNone/>
              <a:defRPr/>
            </a:lvl1pPr>
            <a:lvl2pPr marL="6270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0656" y="1750311"/>
            <a:ext cx="5559552" cy="433349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500"/>
              </a:spcBef>
              <a:defRPr sz="1500"/>
            </a:lvl1pPr>
            <a:lvl2pPr>
              <a:spcBef>
                <a:spcPts val="0"/>
              </a:spcBef>
              <a:defRPr sz="1500"/>
            </a:lvl2pPr>
            <a:lvl3pPr>
              <a:spcBef>
                <a:spcPts val="0"/>
              </a:spcBef>
              <a:defRPr sz="1500"/>
            </a:lvl3pPr>
            <a:lvl4pPr>
              <a:spcBef>
                <a:spcPts val="0"/>
              </a:spcBef>
              <a:defRPr sz="1500"/>
            </a:lvl4pPr>
            <a:lvl5pPr>
              <a:spcBef>
                <a:spcPts val="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13169331-AFCA-A242-8780-F07B492F14B7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60FE2CF-E733-0C42-B4D9-6DCACE68B24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83E3B4-67B2-F340-9CC7-967557BC54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80971" y="2416721"/>
            <a:ext cx="2597467" cy="225442"/>
          </a:xfr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1B7AF1D7-1ED2-064D-9423-DD875F9CAC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80971" y="2672560"/>
            <a:ext cx="2597467" cy="74424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0D235F43-EC8E-6548-A6D9-83B50580AA8B}"/>
              </a:ext>
            </a:extLst>
          </p:cNvPr>
          <p:cNvSpPr/>
          <p:nvPr userDrawn="1"/>
        </p:nvSpPr>
        <p:spPr>
          <a:xfrm>
            <a:off x="5509074" y="1028700"/>
            <a:ext cx="0" cy="4838700"/>
          </a:xfrm>
          <a:custGeom>
            <a:avLst/>
            <a:gdLst/>
            <a:ahLst/>
            <a:cxnLst/>
            <a:rect l="l" t="t" r="r" b="b"/>
            <a:pathLst>
              <a:path h="4838700">
                <a:moveTo>
                  <a:pt x="0" y="0"/>
                </a:moveTo>
                <a:lnTo>
                  <a:pt x="0" y="483870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9">
            <a:extLst>
              <a:ext uri="{FF2B5EF4-FFF2-40B4-BE49-F238E27FC236}">
                <a16:creationId xmlns:a16="http://schemas.microsoft.com/office/drawing/2014/main" id="{FB854115-7B7B-6C42-AF1A-C7D1F6D3D465}"/>
              </a:ext>
            </a:extLst>
          </p:cNvPr>
          <p:cNvSpPr/>
          <p:nvPr userDrawn="1"/>
        </p:nvSpPr>
        <p:spPr>
          <a:xfrm>
            <a:off x="825500" y="3481103"/>
            <a:ext cx="4128135" cy="0"/>
          </a:xfrm>
          <a:custGeom>
            <a:avLst/>
            <a:gdLst/>
            <a:ahLst/>
            <a:cxnLst/>
            <a:rect l="l" t="t" r="r" b="b"/>
            <a:pathLst>
              <a:path w="4128135">
                <a:moveTo>
                  <a:pt x="0" y="0"/>
                </a:moveTo>
                <a:lnTo>
                  <a:pt x="4128096" y="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CF5DB22-FA1F-FB4F-876D-80DE9C6593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1526" y="1200636"/>
            <a:ext cx="1581705" cy="221078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DAC1DE34-D32F-40C1-1498-DB40AA57B4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10275" y="1103477"/>
            <a:ext cx="5562600" cy="36353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EDB645F6-CFE0-6E96-FBE1-9962B5C81B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10275" y="1491996"/>
            <a:ext cx="5562600" cy="25831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756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n esitte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47EB6A47-C565-8946-80C2-FEE3F9148E3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E14AF92-89D2-BA4F-B82C-692EF55389E4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3608193-B1B4-254E-84A3-7F08A3ABDC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1768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75DB85A9-37D0-D44F-8932-BA5364EBA2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768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AB449D57-B1A5-AC4A-93FB-9F1CB6AE3B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4994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4" name="Text Placeholder 19">
            <a:extLst>
              <a:ext uri="{FF2B5EF4-FFF2-40B4-BE49-F238E27FC236}">
                <a16:creationId xmlns:a16="http://schemas.microsoft.com/office/drawing/2014/main" id="{768DBA37-0A32-B344-A149-4215D4C55C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23494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19">
            <a:extLst>
              <a:ext uri="{FF2B5EF4-FFF2-40B4-BE49-F238E27FC236}">
                <a16:creationId xmlns:a16="http://schemas.microsoft.com/office/drawing/2014/main" id="{54A209D4-A746-2F43-8C7E-BEC6909512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23494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Picture Placeholder 7">
            <a:extLst>
              <a:ext uri="{FF2B5EF4-FFF2-40B4-BE49-F238E27FC236}">
                <a16:creationId xmlns:a16="http://schemas.microsoft.com/office/drawing/2014/main" id="{9E8955C1-4100-BA40-A9AB-09241736DF4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56720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7" name="Text Placeholder 19">
            <a:extLst>
              <a:ext uri="{FF2B5EF4-FFF2-40B4-BE49-F238E27FC236}">
                <a16:creationId xmlns:a16="http://schemas.microsoft.com/office/drawing/2014/main" id="{D620DCD2-7AFA-8647-B626-6229A82053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12998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9">
            <a:extLst>
              <a:ext uri="{FF2B5EF4-FFF2-40B4-BE49-F238E27FC236}">
                <a16:creationId xmlns:a16="http://schemas.microsoft.com/office/drawing/2014/main" id="{1EE75115-0780-014E-9E78-DFB0AC32DC1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12998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7">
            <a:extLst>
              <a:ext uri="{FF2B5EF4-FFF2-40B4-BE49-F238E27FC236}">
                <a16:creationId xmlns:a16="http://schemas.microsoft.com/office/drawing/2014/main" id="{4BDCBA93-C0C4-7A4D-82AA-284700A701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746224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0" name="Text Placeholder 19">
            <a:extLst>
              <a:ext uri="{FF2B5EF4-FFF2-40B4-BE49-F238E27FC236}">
                <a16:creationId xmlns:a16="http://schemas.microsoft.com/office/drawing/2014/main" id="{C08D4F60-53A8-CF42-AF1F-CDA52D12652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02502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19">
            <a:extLst>
              <a:ext uri="{FF2B5EF4-FFF2-40B4-BE49-F238E27FC236}">
                <a16:creationId xmlns:a16="http://schemas.microsoft.com/office/drawing/2014/main" id="{9793FD63-87A8-EF40-BCEF-B87AA51E63F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02502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Picture Placeholder 7">
            <a:extLst>
              <a:ext uri="{FF2B5EF4-FFF2-40B4-BE49-F238E27FC236}">
                <a16:creationId xmlns:a16="http://schemas.microsoft.com/office/drawing/2014/main" id="{7FB522C2-364E-804D-92E3-5E96E5DE2E5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635728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532D818-2665-BFD0-C34E-2BAA1FDC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644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oi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072128"/>
            <a:ext cx="4952990" cy="201168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4072128"/>
            <a:ext cx="4953000" cy="201168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720CA279-8F31-B245-A957-24CC423E9511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343AB41E-7E7C-D64A-B75B-EAB11FA972A4}"/>
              </a:ext>
            </a:extLst>
          </p:cNvPr>
          <p:cNvSpPr/>
          <p:nvPr userDrawn="1"/>
        </p:nvSpPr>
        <p:spPr>
          <a:xfrm>
            <a:off x="826093" y="3622675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1054159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4691CC0-6302-E24C-A059-98EA7D30D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30" y="2206752"/>
            <a:ext cx="10529570" cy="231648"/>
          </a:xfrm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Työn</a:t>
            </a:r>
            <a:r>
              <a:rPr lang="en-US" dirty="0"/>
              <a:t> </a:t>
            </a:r>
            <a:r>
              <a:rPr lang="en-US" dirty="0" err="1"/>
              <a:t>kiinteä</a:t>
            </a:r>
            <a:r>
              <a:rPr lang="en-US" dirty="0"/>
              <a:t> </a:t>
            </a:r>
            <a:r>
              <a:rPr lang="en-US" dirty="0" err="1"/>
              <a:t>hinta</a:t>
            </a:r>
            <a:r>
              <a:rPr lang="en-US" dirty="0"/>
              <a:t> on:</a:t>
            </a:r>
            <a:endParaRPr lang="fi-FI" dirty="0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AE71A2-7067-BE47-86F4-13662C74E8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30" y="2462784"/>
            <a:ext cx="6052058" cy="724916"/>
          </a:xfrm>
        </p:spPr>
        <p:txBody>
          <a:bodyPr anchor="b" anchorCtr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500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1 234 567 €</a:t>
            </a:r>
            <a:endParaRPr lang="fi-FI" dirty="0"/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C5DDF17-4F10-C047-B74F-560E09ED07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7958" y="2825242"/>
            <a:ext cx="4403000" cy="243837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alv</a:t>
            </a:r>
            <a:r>
              <a:rPr lang="en-US" dirty="0"/>
              <a:t>. 0 %</a:t>
            </a:r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F8DC6B7-93FD-E1DE-DB20-BB38B3C5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262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ääotsikko 2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3524" y="3263235"/>
            <a:ext cx="9207500" cy="1951667"/>
          </a:xfrm>
        </p:spPr>
        <p:txBody>
          <a:bodyPr anchor="ctr" anchorCtr="0"/>
          <a:lstStyle>
            <a:lvl1pPr algn="r">
              <a:lnSpc>
                <a:spcPct val="78000"/>
              </a:lnSpc>
              <a:defRPr sz="8000">
                <a:solidFill>
                  <a:srgbClr val="EFCC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7919" y="5396295"/>
            <a:ext cx="9144000" cy="298174"/>
          </a:xfrm>
        </p:spPr>
        <p:txBody>
          <a:bodyPr>
            <a:normAutofit/>
          </a:bodyPr>
          <a:lstStyle>
            <a:lvl1pPr marL="0" indent="0" algn="r">
              <a:buNone/>
              <a:defRPr sz="1600" spc="3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54238" y="2721048"/>
            <a:ext cx="9207500" cy="386588"/>
          </a:xfrm>
        </p:spPr>
        <p:txBody>
          <a:bodyPr>
            <a:normAutofit/>
          </a:bodyPr>
          <a:lstStyle>
            <a:lvl1pPr marL="0" indent="0" algn="r">
              <a:buNone/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828153" y="824194"/>
            <a:ext cx="2045199" cy="6277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687663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CAE140DC-6D77-FF49-88C5-C3BB51FBB65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81100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326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65">
            <a:extLst>
              <a:ext uri="{FF2B5EF4-FFF2-40B4-BE49-F238E27FC236}">
                <a16:creationId xmlns:a16="http://schemas.microsoft.com/office/drawing/2014/main" id="{BF530207-C90E-054B-A90E-5D2C7DC175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87426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19">
            <a:extLst>
              <a:ext uri="{FF2B5EF4-FFF2-40B4-BE49-F238E27FC236}">
                <a16:creationId xmlns:a16="http://schemas.microsoft.com/office/drawing/2014/main" id="{8C0016C4-3D97-1A43-86CB-9FB07BD4F3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7426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65">
            <a:extLst>
              <a:ext uri="{FF2B5EF4-FFF2-40B4-BE49-F238E27FC236}">
                <a16:creationId xmlns:a16="http://schemas.microsoft.com/office/drawing/2014/main" id="{9CF8888A-3413-924F-9D89-B551C929D9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56632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19">
            <a:extLst>
              <a:ext uri="{FF2B5EF4-FFF2-40B4-BE49-F238E27FC236}">
                <a16:creationId xmlns:a16="http://schemas.microsoft.com/office/drawing/2014/main" id="{8CF738B7-867A-1842-B46E-135BDA1072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56632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5">
            <a:extLst>
              <a:ext uri="{FF2B5EF4-FFF2-40B4-BE49-F238E27FC236}">
                <a16:creationId xmlns:a16="http://schemas.microsoft.com/office/drawing/2014/main" id="{F6E5564F-8C90-544D-B4EF-ED6901B8F6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20242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19">
            <a:extLst>
              <a:ext uri="{FF2B5EF4-FFF2-40B4-BE49-F238E27FC236}">
                <a16:creationId xmlns:a16="http://schemas.microsoft.com/office/drawing/2014/main" id="{D14E8817-A312-5949-8DA0-F5495DFBE1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242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5">
            <a:extLst>
              <a:ext uri="{FF2B5EF4-FFF2-40B4-BE49-F238E27FC236}">
                <a16:creationId xmlns:a16="http://schemas.microsoft.com/office/drawing/2014/main" id="{B788579A-BEC9-6C4A-A98E-02A56CFE40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33602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19">
            <a:extLst>
              <a:ext uri="{FF2B5EF4-FFF2-40B4-BE49-F238E27FC236}">
                <a16:creationId xmlns:a16="http://schemas.microsoft.com/office/drawing/2014/main" id="{1901F1E8-B6CA-994D-BB54-21FB24F514C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3602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C6A9E16-7AAA-0477-97A3-54CFAEB3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95">
            <a:extLst>
              <a:ext uri="{FF2B5EF4-FFF2-40B4-BE49-F238E27FC236}">
                <a16:creationId xmlns:a16="http://schemas.microsoft.com/office/drawing/2014/main" id="{4AA2E4DC-0182-54C7-54DC-986677C7C62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801359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5">
            <a:extLst>
              <a:ext uri="{FF2B5EF4-FFF2-40B4-BE49-F238E27FC236}">
                <a16:creationId xmlns:a16="http://schemas.microsoft.com/office/drawing/2014/main" id="{B113796A-151E-AF3F-3540-4A518DF1554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344750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5">
            <a:extLst>
              <a:ext uri="{FF2B5EF4-FFF2-40B4-BE49-F238E27FC236}">
                <a16:creationId xmlns:a16="http://schemas.microsoft.com/office/drawing/2014/main" id="{5EA43360-6DB4-875E-7434-A61667098D4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499815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95">
            <a:extLst>
              <a:ext uri="{FF2B5EF4-FFF2-40B4-BE49-F238E27FC236}">
                <a16:creationId xmlns:a16="http://schemas.microsoft.com/office/drawing/2014/main" id="{641EDE79-F2FD-61AB-0151-B6DB36AA733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646294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3574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0813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65">
            <a:extLst>
              <a:ext uri="{FF2B5EF4-FFF2-40B4-BE49-F238E27FC236}">
                <a16:creationId xmlns:a16="http://schemas.microsoft.com/office/drawing/2014/main" id="{BF530207-C90E-054B-A90E-5D2C7DC175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08775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19">
            <a:extLst>
              <a:ext uri="{FF2B5EF4-FFF2-40B4-BE49-F238E27FC236}">
                <a16:creationId xmlns:a16="http://schemas.microsoft.com/office/drawing/2014/main" id="{8C0016C4-3D97-1A43-86CB-9FB07BD4F3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7426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65">
            <a:extLst>
              <a:ext uri="{FF2B5EF4-FFF2-40B4-BE49-F238E27FC236}">
                <a16:creationId xmlns:a16="http://schemas.microsoft.com/office/drawing/2014/main" id="{9CF8888A-3413-924F-9D89-B551C929D9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270119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19">
            <a:extLst>
              <a:ext uri="{FF2B5EF4-FFF2-40B4-BE49-F238E27FC236}">
                <a16:creationId xmlns:a16="http://schemas.microsoft.com/office/drawing/2014/main" id="{8CF738B7-867A-1842-B46E-135BDA1072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56632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5">
            <a:extLst>
              <a:ext uri="{FF2B5EF4-FFF2-40B4-BE49-F238E27FC236}">
                <a16:creationId xmlns:a16="http://schemas.microsoft.com/office/drawing/2014/main" id="{F6E5564F-8C90-544D-B4EF-ED6901B8F6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1591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19">
            <a:extLst>
              <a:ext uri="{FF2B5EF4-FFF2-40B4-BE49-F238E27FC236}">
                <a16:creationId xmlns:a16="http://schemas.microsoft.com/office/drawing/2014/main" id="{D14E8817-A312-5949-8DA0-F5495DFBE1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242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5">
            <a:extLst>
              <a:ext uri="{FF2B5EF4-FFF2-40B4-BE49-F238E27FC236}">
                <a16:creationId xmlns:a16="http://schemas.microsoft.com/office/drawing/2014/main" id="{B788579A-BEC9-6C4A-A98E-02A56CFE40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4951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19">
            <a:extLst>
              <a:ext uri="{FF2B5EF4-FFF2-40B4-BE49-F238E27FC236}">
                <a16:creationId xmlns:a16="http://schemas.microsoft.com/office/drawing/2014/main" id="{1901F1E8-B6CA-994D-BB54-21FB24F514C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3602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0" name="Text Placeholder 19">
            <a:extLst>
              <a:ext uri="{FF2B5EF4-FFF2-40B4-BE49-F238E27FC236}">
                <a16:creationId xmlns:a16="http://schemas.microsoft.com/office/drawing/2014/main" id="{5E57E285-2DAA-D143-9C04-5CA70EB0383A}"/>
              </a:ext>
            </a:extLst>
          </p:cNvPr>
          <p:cNvSpPr>
            <a:spLocks noGrp="1"/>
          </p:cNvSpPr>
          <p:nvPr userDrawn="1">
            <p:ph type="body" sz="quarter" idx="29"/>
          </p:nvPr>
        </p:nvSpPr>
        <p:spPr>
          <a:xfrm>
            <a:off x="2674992" y="2089380"/>
            <a:ext cx="6881900" cy="542453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buNone/>
              <a:defRPr sz="20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E3EF2589-EBE3-4E17-9EA8-F63C112A73A9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12D2E06-9E8D-BF5E-C7C7-C8CB3452F74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171850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7DC6162-22A4-94B5-E007-5738929921C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331207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E12A8704-633E-B884-655D-C20463F5DB1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94858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F955027F-0614-EE52-7C45-5EE9D7C2821E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671388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D73B5A6-C99A-7108-415B-49C286F8D81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826453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56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326" y="2581076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2276278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65">
            <a:extLst>
              <a:ext uri="{FF2B5EF4-FFF2-40B4-BE49-F238E27FC236}">
                <a16:creationId xmlns:a16="http://schemas.microsoft.com/office/drawing/2014/main" id="{EC782D5C-DD26-1544-99D3-4B0C57049C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7326" y="4617140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6" name="Text Placeholder 19">
            <a:extLst>
              <a:ext uri="{FF2B5EF4-FFF2-40B4-BE49-F238E27FC236}">
                <a16:creationId xmlns:a16="http://schemas.microsoft.com/office/drawing/2014/main" id="{3A20C6B4-1074-F84D-A9DE-25CFC531A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7326" y="4312342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7" name="Text Placeholder 65">
            <a:extLst>
              <a:ext uri="{FF2B5EF4-FFF2-40B4-BE49-F238E27FC236}">
                <a16:creationId xmlns:a16="http://schemas.microsoft.com/office/drawing/2014/main" id="{32F365D6-227C-D94A-8C3E-8D98F317572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34878" y="2581076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8" name="Text Placeholder 19">
            <a:extLst>
              <a:ext uri="{FF2B5EF4-FFF2-40B4-BE49-F238E27FC236}">
                <a16:creationId xmlns:a16="http://schemas.microsoft.com/office/drawing/2014/main" id="{F8816833-66CD-BB42-B80E-A870CCBA7F4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34878" y="2276278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9" name="Text Placeholder 65">
            <a:extLst>
              <a:ext uri="{FF2B5EF4-FFF2-40B4-BE49-F238E27FC236}">
                <a16:creationId xmlns:a16="http://schemas.microsoft.com/office/drawing/2014/main" id="{A7B7844D-D027-F442-AA83-6DEDFC4E707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334878" y="4617140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0" name="Text Placeholder 19">
            <a:extLst>
              <a:ext uri="{FF2B5EF4-FFF2-40B4-BE49-F238E27FC236}">
                <a16:creationId xmlns:a16="http://schemas.microsoft.com/office/drawing/2014/main" id="{48B22782-8A2E-FF46-B70D-C912955063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334878" y="4312342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F0F71E2-6F6D-770E-B553-D8509523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5C69D5F5-4F8E-852B-65B0-7DF181EEF53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344086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7FDA5504-25AB-FC7F-D216-7FF46F277D1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499151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47285110-7CA5-99BD-7A8D-430B1EAEF7BD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62802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15BC4980-970A-0358-2D91-B1836E8DFE9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344086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CA6843B3-FF15-7790-2F91-06E79EE0D69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9151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7F64B8FA-EC57-208E-CCFF-323C4B1F5FEB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662802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8472" y="2190933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78472" y="1886134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65">
            <a:extLst>
              <a:ext uri="{FF2B5EF4-FFF2-40B4-BE49-F238E27FC236}">
                <a16:creationId xmlns:a16="http://schemas.microsoft.com/office/drawing/2014/main" id="{EC782D5C-DD26-1544-99D3-4B0C57049C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8472" y="3653884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6" name="Text Placeholder 19">
            <a:extLst>
              <a:ext uri="{FF2B5EF4-FFF2-40B4-BE49-F238E27FC236}">
                <a16:creationId xmlns:a16="http://schemas.microsoft.com/office/drawing/2014/main" id="{3A20C6B4-1074-F84D-A9DE-25CFC531A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78472" y="3349085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2" name="Text Placeholder 65">
            <a:extLst>
              <a:ext uri="{FF2B5EF4-FFF2-40B4-BE49-F238E27FC236}">
                <a16:creationId xmlns:a16="http://schemas.microsoft.com/office/drawing/2014/main" id="{2DFD3B43-FA93-8D46-ABF3-4D38F34D7F9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8472" y="5104732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3" name="Text Placeholder 19">
            <a:extLst>
              <a:ext uri="{FF2B5EF4-FFF2-40B4-BE49-F238E27FC236}">
                <a16:creationId xmlns:a16="http://schemas.microsoft.com/office/drawing/2014/main" id="{E4A6DB9D-8C01-3649-9856-88375E9CBC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8472" y="4799933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4" name="Text Placeholder 65">
            <a:extLst>
              <a:ext uri="{FF2B5EF4-FFF2-40B4-BE49-F238E27FC236}">
                <a16:creationId xmlns:a16="http://schemas.microsoft.com/office/drawing/2014/main" id="{59C9D757-B8D9-9F4C-BC4A-713B01A1977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549704" y="2190933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" name="Text Placeholder 19">
            <a:extLst>
              <a:ext uri="{FF2B5EF4-FFF2-40B4-BE49-F238E27FC236}">
                <a16:creationId xmlns:a16="http://schemas.microsoft.com/office/drawing/2014/main" id="{C10BDD1A-925F-7641-9565-74ED3105E80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549704" y="1886134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6" name="Text Placeholder 65">
            <a:extLst>
              <a:ext uri="{FF2B5EF4-FFF2-40B4-BE49-F238E27FC236}">
                <a16:creationId xmlns:a16="http://schemas.microsoft.com/office/drawing/2014/main" id="{2705CE60-3DF2-2B45-8A43-E1C88419E33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9704" y="3653884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7" name="Text Placeholder 19">
            <a:extLst>
              <a:ext uri="{FF2B5EF4-FFF2-40B4-BE49-F238E27FC236}">
                <a16:creationId xmlns:a16="http://schemas.microsoft.com/office/drawing/2014/main" id="{923B07B5-1D89-024C-B394-9D34A4915AC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549704" y="3349085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8" name="Text Placeholder 65">
            <a:extLst>
              <a:ext uri="{FF2B5EF4-FFF2-40B4-BE49-F238E27FC236}">
                <a16:creationId xmlns:a16="http://schemas.microsoft.com/office/drawing/2014/main" id="{934E4976-7331-2A41-9D7B-A430DE16C1F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49704" y="5104732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Text Placeholder 19">
            <a:extLst>
              <a:ext uri="{FF2B5EF4-FFF2-40B4-BE49-F238E27FC236}">
                <a16:creationId xmlns:a16="http://schemas.microsoft.com/office/drawing/2014/main" id="{1C1B31DD-88E0-2A45-8555-7D3B0CF86A0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549704" y="4799933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0" name="Text Placeholder 19">
            <a:extLst>
              <a:ext uri="{FF2B5EF4-FFF2-40B4-BE49-F238E27FC236}">
                <a16:creationId xmlns:a16="http://schemas.microsoft.com/office/drawing/2014/main" id="{270769CD-2640-8349-85C8-3DE36AC7426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289908" y="3679817"/>
            <a:ext cx="1608619" cy="535846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1B3B366-611E-2447-79F0-8C5E6F9A8F4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4151162" y="265657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CB24107B-DAB3-F714-FC7C-C00ADC54508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095990" y="413385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7688FD7-B718-6C7A-5625-46104A95147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04580" y="4846082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0C02609B-A713-876D-DF76-BCC6954D7A6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5504580" y="1849598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E0E2C4E8-B432-CF1D-66DA-3B36758EA7BA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6830026" y="2659034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97E2AAFD-B0D5-3571-AF6E-2BE3B3FA73C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886905" y="4121047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Otsikko 28">
            <a:extLst>
              <a:ext uri="{FF2B5EF4-FFF2-40B4-BE49-F238E27FC236}">
                <a16:creationId xmlns:a16="http://schemas.microsoft.com/office/drawing/2014/main" id="{8A96C9D2-FEED-4C32-48A4-0E0EC24A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652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475D6A4B-C191-2E47-AB9C-40839093F691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CD26F789-A1F1-F243-90E1-6266039E4B79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5EBF3B-E76B-9B73-604B-9ED8CE78F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53205978-7313-0249-A986-1CA2E33A3D00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A90086CA-6392-D543-A16F-6C750C2B10B9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8A1FC53-FED2-A02F-060D-73555AE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488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CG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5524757" y="3250641"/>
            <a:ext cx="1145730" cy="3516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87842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CG. 2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998FCF-35CD-E54F-B69A-E8AAC285C01A}"/>
              </a:ext>
            </a:extLst>
          </p:cNvPr>
          <p:cNvGrpSpPr/>
          <p:nvPr userDrawn="1"/>
        </p:nvGrpSpPr>
        <p:grpSpPr>
          <a:xfrm>
            <a:off x="5524757" y="3250641"/>
            <a:ext cx="1145730" cy="351693"/>
            <a:chOff x="5524757" y="3250641"/>
            <a:chExt cx="1145730" cy="351693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6558411" y="3483237"/>
              <a:ext cx="112076" cy="111487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524757" y="3256673"/>
              <a:ext cx="214905" cy="339597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5786765" y="3250641"/>
              <a:ext cx="308478" cy="351652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6137152" y="3250662"/>
              <a:ext cx="318626" cy="351672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5970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20512" y="2011681"/>
            <a:ext cx="5616052" cy="1108900"/>
          </a:xfrm>
        </p:spPr>
        <p:txBody>
          <a:bodyPr anchor="ctr" anchorCtr="0"/>
          <a:lstStyle>
            <a:lvl1pPr algn="l">
              <a:lnSpc>
                <a:spcPct val="78000"/>
              </a:lnSpc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Lopputeksti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20512" y="3300474"/>
            <a:ext cx="4798822" cy="271782"/>
          </a:xfrm>
        </p:spPr>
        <p:txBody>
          <a:bodyPr/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Etunimi</a:t>
            </a:r>
            <a:r>
              <a:rPr lang="en-US" dirty="0"/>
              <a:t> </a:t>
            </a:r>
            <a:r>
              <a:rPr lang="en-US" dirty="0" err="1"/>
              <a:t>Sukunimi</a:t>
            </a:r>
            <a:endParaRPr lang="fi-FI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3DCD1E4-7542-CE4D-B23F-1119A1412583}"/>
              </a:ext>
            </a:extLst>
          </p:cNvPr>
          <p:cNvGrpSpPr/>
          <p:nvPr userDrawn="1"/>
        </p:nvGrpSpPr>
        <p:grpSpPr>
          <a:xfrm>
            <a:off x="3695957" y="2165711"/>
            <a:ext cx="1145730" cy="351693"/>
            <a:chOff x="5865996" y="257492"/>
            <a:chExt cx="5676003" cy="174230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56D9677-F947-AA44-B80D-97C8143E058C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DFC78DF4-B539-A645-A7E2-342435255988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08564A-F5E9-A74A-96AE-A9CC7BF35F30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AA2D3CFB-7383-734B-A5C0-8EB18F6C8EE5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1FD8D84F-B63C-8B4F-8E8B-82212467BC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0512" y="3592343"/>
            <a:ext cx="4798822" cy="271781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Titteli</a:t>
            </a:r>
            <a:endParaRPr lang="fi-FI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0AC5B56D-0461-F644-9893-5598DA3369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0512" y="3994680"/>
            <a:ext cx="4798822" cy="187176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etunimi.sukunimi@fcg.fi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FE52BBF7-D3DE-E64B-A09F-384FA18593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0512" y="4201944"/>
            <a:ext cx="4798822" cy="187176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+358 123 456</a:t>
            </a:r>
          </a:p>
        </p:txBody>
      </p:sp>
      <p:sp>
        <p:nvSpPr>
          <p:cNvPr id="28" name="object 8">
            <a:extLst>
              <a:ext uri="{FF2B5EF4-FFF2-40B4-BE49-F238E27FC236}">
                <a16:creationId xmlns:a16="http://schemas.microsoft.com/office/drawing/2014/main" id="{DD7213F1-71FC-154A-A6CF-BC8F407E95D2}"/>
              </a:ext>
            </a:extLst>
          </p:cNvPr>
          <p:cNvSpPr/>
          <p:nvPr userDrawn="1"/>
        </p:nvSpPr>
        <p:spPr>
          <a:xfrm>
            <a:off x="5270500" y="2159000"/>
            <a:ext cx="0" cy="2616200"/>
          </a:xfrm>
          <a:custGeom>
            <a:avLst/>
            <a:gdLst/>
            <a:ahLst/>
            <a:cxnLst/>
            <a:rect l="l" t="t" r="r" b="b"/>
            <a:pathLst>
              <a:path h="2616200">
                <a:moveTo>
                  <a:pt x="0" y="0"/>
                </a:moveTo>
                <a:lnTo>
                  <a:pt x="0" y="26162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F5C896-7C2A-C74A-8781-56CA4B566898}"/>
              </a:ext>
            </a:extLst>
          </p:cNvPr>
          <p:cNvSpPr txBox="1"/>
          <p:nvPr userDrawn="1"/>
        </p:nvSpPr>
        <p:spPr>
          <a:xfrm>
            <a:off x="5620512" y="4606266"/>
            <a:ext cx="206181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solidFill>
                  <a:schemeClr val="bg1"/>
                </a:solidFill>
                <a:latin typeface="+mn-lt"/>
              </a:rPr>
              <a:t>www.fcg.fi</a:t>
            </a:r>
          </a:p>
        </p:txBody>
      </p:sp>
    </p:spTree>
    <p:extLst>
      <p:ext uri="{BB962C8B-B14F-4D97-AF65-F5344CB8AC3E}">
        <p14:creationId xmlns:p14="http://schemas.microsoft.com/office/powerpoint/2010/main" val="141470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2" y="956794"/>
            <a:ext cx="44852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703" y="1648496"/>
            <a:ext cx="6340355" cy="4481848"/>
          </a:xfrm>
        </p:spPr>
        <p:txBody>
          <a:bodyPr/>
          <a:lstStyle>
            <a:lvl1pPr marL="676275" indent="-676275">
              <a:spcBef>
                <a:spcPts val="2400"/>
              </a:spcBef>
              <a:buSzPct val="225000"/>
              <a:buFont typeface="+mj-lt"/>
              <a:buAutoNum type="arabicPeriod"/>
              <a:tabLst/>
              <a:defRPr>
                <a:solidFill>
                  <a:srgbClr val="0F506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47EB6A47-C565-8946-80C2-FEE3F9148E3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E14AF92-89D2-BA4F-B82C-692EF55389E4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58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1887"/>
            <a:ext cx="9144000" cy="1942992"/>
          </a:xfrm>
        </p:spPr>
        <p:txBody>
          <a:bodyPr anchor="ctr" anchorCtr="0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8214"/>
            <a:ext cx="9144000" cy="120375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2FB2720-23D4-754D-857E-9CF0E7C299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6690" y="1645301"/>
            <a:ext cx="2007446" cy="616240"/>
          </a:xfrm>
          <a:prstGeom prst="rect">
            <a:avLst/>
          </a:prstGeom>
        </p:spPr>
      </p:pic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1887"/>
            <a:ext cx="9144000" cy="1942992"/>
          </a:xfrm>
        </p:spPr>
        <p:txBody>
          <a:bodyPr anchor="ctr" anchorCtr="0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8214"/>
            <a:ext cx="9144000" cy="120375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2FB2720-23D4-754D-857E-9CF0E7C299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6690" y="1645301"/>
            <a:ext cx="2007446" cy="616240"/>
          </a:xfrm>
          <a:prstGeom prst="rect">
            <a:avLst/>
          </a:prstGeom>
        </p:spPr>
      </p:pic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283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3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7163"/>
            <a:ext cx="9144000" cy="2364550"/>
          </a:xfrm>
        </p:spPr>
        <p:txBody>
          <a:bodyPr anchor="b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0002"/>
            <a:ext cx="9144000" cy="114640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7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AFF625DF-434B-1A4D-BB7F-0333385833D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F3FB4F1C-F423-1E43-A5BF-27DBEE3057E5}"/>
              </a:ext>
            </a:extLst>
          </p:cNvPr>
          <p:cNvSpPr/>
          <p:nvPr userDrawn="1"/>
        </p:nvSpPr>
        <p:spPr>
          <a:xfrm>
            <a:off x="0" y="620063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AFF625DF-434B-1A4D-BB7F-0333385833D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F3FB4F1C-F423-1E43-A5BF-27DBEE3057E5}"/>
              </a:ext>
            </a:extLst>
          </p:cNvPr>
          <p:cNvSpPr/>
          <p:nvPr userDrawn="1"/>
        </p:nvSpPr>
        <p:spPr>
          <a:xfrm>
            <a:off x="0" y="620063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754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84000"/>
            <a:ext cx="4952990" cy="36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2484000"/>
            <a:ext cx="4953000" cy="36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13169331-AFCA-A242-8780-F07B492F14B7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60FE2CF-E733-0C42-B4D9-6DCACE68B24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ADDADD67-A695-C745-A835-9DE7F8039AB9}"/>
              </a:ext>
            </a:extLst>
          </p:cNvPr>
          <p:cNvSpPr/>
          <p:nvPr userDrawn="1"/>
        </p:nvSpPr>
        <p:spPr>
          <a:xfrm>
            <a:off x="6096599" y="2590800"/>
            <a:ext cx="0" cy="29464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31B15BD5-95F6-14E4-F004-BCCDA04EE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79176484-5576-4D51-9926-121061169BBC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294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EB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2" y="956795"/>
            <a:ext cx="10697880" cy="113887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2682" y="2484000"/>
            <a:ext cx="10515600" cy="363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88417" y="6366456"/>
            <a:ext cx="2219459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r>
              <a:rPr lang="fi-FI"/>
              <a:t>14.4.2023</a:t>
            </a:r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6456"/>
            <a:ext cx="3677992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r>
              <a:rPr lang="fi-FI"/>
              <a:t>KOULUIKKUNA</a:t>
            </a:r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66456"/>
            <a:ext cx="2743200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453C556-00A6-2A9E-E437-3406B3D3C9B0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778260" y="257544"/>
            <a:ext cx="762302" cy="23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9" r:id="rId2"/>
    <p:sldLayoutId id="2147483664" r:id="rId3"/>
    <p:sldLayoutId id="2147483649" r:id="rId4"/>
    <p:sldLayoutId id="2147483690" r:id="rId5"/>
    <p:sldLayoutId id="2147483683" r:id="rId6"/>
    <p:sldLayoutId id="2147483650" r:id="rId7"/>
    <p:sldLayoutId id="2147483693" r:id="rId8"/>
    <p:sldLayoutId id="2147483652" r:id="rId9"/>
    <p:sldLayoutId id="2147483665" r:id="rId10"/>
    <p:sldLayoutId id="2147483653" r:id="rId11"/>
    <p:sldLayoutId id="2147483666" r:id="rId12"/>
    <p:sldLayoutId id="2147483691" r:id="rId13"/>
    <p:sldLayoutId id="2147483692" r:id="rId14"/>
    <p:sldLayoutId id="2147483670" r:id="rId15"/>
    <p:sldLayoutId id="2147483671" r:id="rId16"/>
    <p:sldLayoutId id="2147483677" r:id="rId17"/>
    <p:sldLayoutId id="2147483676" r:id="rId18"/>
    <p:sldLayoutId id="2147483678" r:id="rId19"/>
    <p:sldLayoutId id="2147483679" r:id="rId20"/>
    <p:sldLayoutId id="2147483682" r:id="rId21"/>
    <p:sldLayoutId id="2147483680" r:id="rId22"/>
    <p:sldLayoutId id="2147483681" r:id="rId23"/>
    <p:sldLayoutId id="2147483654" r:id="rId24"/>
    <p:sldLayoutId id="2147483669" r:id="rId25"/>
    <p:sldLayoutId id="2147483655" r:id="rId26"/>
    <p:sldLayoutId id="2147483684" r:id="rId27"/>
    <p:sldLayoutId id="2147483685" r:id="rId28"/>
    <p:sldLayoutId id="2147483686" r:id="rId29"/>
  </p:sldLayoutIdLst>
  <p:hf sldNum="0" hd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spc="-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60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896938" indent="-269875" algn="l" defTabSz="914400" rtl="0" eaLnBrk="1" latinLnBrk="0" hangingPunct="1">
        <a:lnSpc>
          <a:spcPct val="95000"/>
        </a:lnSpc>
        <a:spcBef>
          <a:spcPts val="60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00D795-A6B6-D7F1-B680-E01F2A2AC7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Kouluikkunan on vertailutietopalvelu esiopetuksen, perusopetuksen ja lukiokoulutuksen kustannusten ja toiminnan vertailemiseksi.</a:t>
            </a:r>
          </a:p>
          <a:p>
            <a:endParaRPr lang="fi-FI" dirty="0"/>
          </a:p>
          <a:p>
            <a:r>
              <a:rPr lang="fi-FI" dirty="0"/>
              <a:t>Palveluun on koottu keskeiset kuntakohtaiset indikaattorit monipuolisesti.</a:t>
            </a:r>
          </a:p>
          <a:p>
            <a:endParaRPr lang="fi-FI" dirty="0"/>
          </a:p>
          <a:p>
            <a:r>
              <a:rPr lang="fi-FI" dirty="0"/>
              <a:t>Sisältää koko maan kattavia kuntakohtaisia aineistoja, esim. kustannusaikasarjoja vuodesta 2012 sekä tiedonkeruuseen osallistumalla lisäindikaattoreita.</a:t>
            </a:r>
          </a:p>
          <a:p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07F16C-21CF-0CFD-AD1A-38FC5C99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nimi ja päivämäärä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F441B9F-4412-A215-6453-A84FB0B1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Mikä on Kouluikkuna?</a:t>
            </a:r>
            <a:endParaRPr lang="fi-FI" dirty="0"/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7A65225D-DE5D-9FB0-F563-F284A4908E7E}"/>
              </a:ext>
            </a:extLst>
          </p:cNvPr>
          <p:cNvGraphicFramePr>
            <a:graphicFrameLocks noGrp="1"/>
          </p:cNvGraphicFramePr>
          <p:nvPr/>
        </p:nvGraphicFramePr>
        <p:xfrm>
          <a:off x="6621509" y="4049158"/>
          <a:ext cx="2787588" cy="2133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7588">
                  <a:extLst>
                    <a:ext uri="{9D8B030D-6E8A-4147-A177-3AD203B41FA5}">
                      <a16:colId xmlns:a16="http://schemas.microsoft.com/office/drawing/2014/main" val="3066838278"/>
                    </a:ext>
                  </a:extLst>
                </a:gridCol>
              </a:tblGrid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Tietolähteitä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967856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Opetushallitus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72255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Vipunen (OPH)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99093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Tilastokeskus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656923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Sotkanet (THL)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386285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Ylioppilastutkintolautakunta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338677"/>
                  </a:ext>
                </a:extLst>
              </a:tr>
              <a:tr h="275804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Kunnat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769753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4F19135-33D8-4014-C6FF-A5CE14A86AF8}"/>
              </a:ext>
            </a:extLst>
          </p:cNvPr>
          <p:cNvGraphicFramePr>
            <a:graphicFrameLocks noGrp="1"/>
          </p:cNvGraphicFramePr>
          <p:nvPr/>
        </p:nvGraphicFramePr>
        <p:xfrm>
          <a:off x="6621509" y="1737531"/>
          <a:ext cx="2787589" cy="21426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87589">
                  <a:extLst>
                    <a:ext uri="{9D8B030D-6E8A-4147-A177-3AD203B41FA5}">
                      <a16:colId xmlns:a16="http://schemas.microsoft.com/office/drawing/2014/main" val="3066838278"/>
                    </a:ext>
                  </a:extLst>
                </a:gridCol>
              </a:tblGrid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Aineistot mm.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967856"/>
                  </a:ext>
                </a:extLst>
              </a:tr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Kustannustiedot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72255"/>
                  </a:ext>
                </a:extLst>
              </a:tr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Oppilas- ja oppilaitosmäärät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99093"/>
                  </a:ext>
                </a:extLst>
              </a:tr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Erityisopetus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656923"/>
                  </a:ext>
                </a:extLst>
              </a:tr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Opetustunnit ja ryhmäkoko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386285"/>
                  </a:ext>
                </a:extLst>
              </a:tr>
              <a:tr h="313822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Jatkokoulutukseen sijoittuminen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338677"/>
                  </a:ext>
                </a:extLst>
              </a:tr>
              <a:tr h="303296">
                <a:tc>
                  <a:txBody>
                    <a:bodyPr/>
                    <a:lstStyle/>
                    <a:p>
                      <a:pPr algn="ctr"/>
                      <a:r>
                        <a:rPr lang="fi-FI" sz="1400" i="1" dirty="0"/>
                        <a:t>Hyvinvointi ja oppiminen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7697535"/>
                  </a:ext>
                </a:extLst>
              </a:tr>
            </a:tbl>
          </a:graphicData>
        </a:graphic>
      </p:graphicFrame>
      <p:sp>
        <p:nvSpPr>
          <p:cNvPr id="11" name="Cylinder 10">
            <a:extLst>
              <a:ext uri="{FF2B5EF4-FFF2-40B4-BE49-F238E27FC236}">
                <a16:creationId xmlns:a16="http://schemas.microsoft.com/office/drawing/2014/main" id="{7A74B09D-BE15-AD8B-D908-5EC456E143FB}"/>
              </a:ext>
            </a:extLst>
          </p:cNvPr>
          <p:cNvSpPr/>
          <p:nvPr/>
        </p:nvSpPr>
        <p:spPr>
          <a:xfrm>
            <a:off x="10013239" y="3167343"/>
            <a:ext cx="1819535" cy="1763630"/>
          </a:xfrm>
          <a:prstGeom prst="ca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/>
              <a:t>Euroa</a:t>
            </a:r>
          </a:p>
          <a:p>
            <a:pPr algn="ctr"/>
            <a:r>
              <a:rPr lang="fi-FI" sz="1100" dirty="0"/>
              <a:t>€/oppilas</a:t>
            </a:r>
          </a:p>
          <a:p>
            <a:pPr algn="ctr"/>
            <a:r>
              <a:rPr lang="fi-FI" sz="1100" dirty="0"/>
              <a:t>Oppilasmäärä</a:t>
            </a:r>
          </a:p>
          <a:p>
            <a:pPr algn="ctr"/>
            <a:r>
              <a:rPr lang="fi-FI" sz="1100" dirty="0"/>
              <a:t>Osuus %</a:t>
            </a:r>
          </a:p>
          <a:p>
            <a:pPr algn="ctr"/>
            <a:r>
              <a:rPr lang="fi-FI" sz="1100" dirty="0"/>
              <a:t>Indeksi (100)</a:t>
            </a:r>
          </a:p>
          <a:p>
            <a:pPr algn="ctr"/>
            <a:r>
              <a:rPr lang="fi-FI" sz="1100" dirty="0" err="1"/>
              <a:t>jne</a:t>
            </a:r>
            <a:r>
              <a:rPr lang="fi-FI" sz="1100" dirty="0"/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195E24-D14E-3BB6-1219-EBD0AFF94715}"/>
              </a:ext>
            </a:extLst>
          </p:cNvPr>
          <p:cNvSpPr txBox="1"/>
          <p:nvPr/>
        </p:nvSpPr>
        <p:spPr>
          <a:xfrm>
            <a:off x="10013239" y="3059621"/>
            <a:ext cx="1819535" cy="215444"/>
          </a:xfrm>
          <a:prstGeom prst="rect">
            <a:avLst/>
          </a:prstGeom>
          <a:solidFill>
            <a:srgbClr val="0F5064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highlight>
                  <a:srgbClr val="0F5064"/>
                </a:highlight>
              </a:rPr>
              <a:t>Vertailutietopalvelu</a:t>
            </a:r>
          </a:p>
        </p:txBody>
      </p:sp>
      <p:pic>
        <p:nvPicPr>
          <p:cNvPr id="13" name="Picture 12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3F904833-D04D-2FA5-9908-4DBEA2CB4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28" name="Arrow: Curved Right 27">
            <a:extLst>
              <a:ext uri="{FF2B5EF4-FFF2-40B4-BE49-F238E27FC236}">
                <a16:creationId xmlns:a16="http://schemas.microsoft.com/office/drawing/2014/main" id="{55456D75-4B37-D042-06F8-842700DE03AB}"/>
              </a:ext>
            </a:extLst>
          </p:cNvPr>
          <p:cNvSpPr/>
          <p:nvPr/>
        </p:nvSpPr>
        <p:spPr>
          <a:xfrm rot="10800000" flipH="1">
            <a:off x="6180082" y="1860330"/>
            <a:ext cx="431945" cy="2324351"/>
          </a:xfrm>
          <a:prstGeom prst="curv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1" name="Arrow: Bent 30">
            <a:extLst>
              <a:ext uri="{FF2B5EF4-FFF2-40B4-BE49-F238E27FC236}">
                <a16:creationId xmlns:a16="http://schemas.microsoft.com/office/drawing/2014/main" id="{6152C9BF-D4B7-E151-2BBB-1193D67B332E}"/>
              </a:ext>
            </a:extLst>
          </p:cNvPr>
          <p:cNvSpPr/>
          <p:nvPr/>
        </p:nvSpPr>
        <p:spPr>
          <a:xfrm rot="5400000">
            <a:off x="9642020" y="1631372"/>
            <a:ext cx="1138871" cy="1585751"/>
          </a:xfrm>
          <a:prstGeom prst="bentArrow">
            <a:avLst>
              <a:gd name="adj1" fmla="val 9348"/>
              <a:gd name="adj2" fmla="val 8062"/>
              <a:gd name="adj3" fmla="val 25000"/>
              <a:gd name="adj4" fmla="val 437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88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7956D11-C93B-A4D3-49C5-CFCEA9C84118}"/>
              </a:ext>
            </a:extLst>
          </p:cNvPr>
          <p:cNvSpPr txBox="1">
            <a:spLocks/>
          </p:cNvSpPr>
          <p:nvPr/>
        </p:nvSpPr>
        <p:spPr>
          <a:xfrm>
            <a:off x="696000" y="956795"/>
            <a:ext cx="10800000" cy="113887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 spc="-4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fi-FI" sz="2800" dirty="0"/>
              <a:t>Kouluikkuna</a:t>
            </a:r>
            <a:br>
              <a:rPr lang="fi-FI" sz="2800"/>
            </a:br>
            <a:r>
              <a:rPr lang="fi-FI" sz="2400"/>
              <a:t>Esiopetuksen, perusopetuksen ja lukiokoulutuksen vertailutietokanta (jatkossa lisäksi varhaiskasvatus)</a:t>
            </a:r>
            <a:endParaRPr lang="fi-FI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7E9A1D-5559-9C90-631E-9C4767A54B8A}"/>
              </a:ext>
            </a:extLst>
          </p:cNvPr>
          <p:cNvSpPr txBox="1">
            <a:spLocks/>
          </p:cNvSpPr>
          <p:nvPr/>
        </p:nvSpPr>
        <p:spPr>
          <a:xfrm>
            <a:off x="696000" y="2484000"/>
            <a:ext cx="10800000" cy="36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6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6938" indent="-269875" algn="l" defTabSz="914400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6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buClr>
                <a:schemeClr val="accent6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buClr>
                <a:schemeClr val="accent6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5000"/>
              </a:lnSpc>
              <a:spcBef>
                <a:spcPts val="0"/>
              </a:spcBef>
              <a:buClr>
                <a:schemeClr val="accent6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500"/>
              <a:t>Kuntien kanssa yhteistyössä kehitetty palvelu;</a:t>
            </a:r>
          </a:p>
          <a:p>
            <a:pPr lvl="1"/>
            <a:r>
              <a:rPr lang="fi-FI" sz="1500"/>
              <a:t>Tietoa päätöksenteon ja talousarvion valmistelun tueksi sekä toiminnan seurantaan</a:t>
            </a:r>
          </a:p>
          <a:p>
            <a:pPr lvl="1"/>
            <a:r>
              <a:rPr lang="fi-FI" sz="1500"/>
              <a:t>Tiedonkeruun tiedoista nopeasti laskettavat indikaattorit</a:t>
            </a:r>
          </a:p>
          <a:p>
            <a:pPr lvl="1"/>
            <a:r>
              <a:rPr lang="fi-FI" sz="1500"/>
              <a:t>Valittu joukko keskeisiä indikaattoreita</a:t>
            </a:r>
          </a:p>
          <a:p>
            <a:pPr lvl="1"/>
            <a:r>
              <a:rPr lang="fi-FI" sz="1500"/>
              <a:t>Kuntakohtainen vertailutieto</a:t>
            </a:r>
          </a:p>
          <a:p>
            <a:pPr marL="457200" lvl="1" indent="0"/>
            <a:endParaRPr lang="fi-FI" sz="1500"/>
          </a:p>
          <a:p>
            <a:r>
              <a:rPr lang="fi-FI" sz="1500"/>
              <a:t>Tietosisältöjä mm. kustannuksista, opetustunneista, henkilöstöstä, oppilaitosmääristä, opintonsa päättäneiden arvosanoista ja hakeutumisesta/sijoittumisesta koulutukseen</a:t>
            </a:r>
          </a:p>
          <a:p>
            <a:endParaRPr lang="fi-FI" sz="1500"/>
          </a:p>
          <a:p>
            <a:r>
              <a:rPr lang="fi-FI" sz="1500"/>
              <a:t>Jatkuva kehittäminen asiakkaiden kanssa yhteistyössä</a:t>
            </a:r>
          </a:p>
          <a:p>
            <a:endParaRPr lang="fi-FI" sz="1500"/>
          </a:p>
          <a:p>
            <a:r>
              <a:rPr lang="fi-FI" sz="1500"/>
              <a:t>Tekninen alusta joustava uusien tietosisältöjen lisäämiselle ja kehittämiselle</a:t>
            </a:r>
            <a:endParaRPr lang="fi-FI" sz="15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49C4BD2-ED34-E4E1-99F7-CA2D3C24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pic>
        <p:nvPicPr>
          <p:cNvPr id="2" name="Picture 1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78B9B700-BBE7-CE2C-A30C-452383BBC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38615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0F591CC9-57FA-C328-69FC-F6AEF46D7E21}"/>
              </a:ext>
            </a:extLst>
          </p:cNvPr>
          <p:cNvSpPr/>
          <p:nvPr/>
        </p:nvSpPr>
        <p:spPr>
          <a:xfrm>
            <a:off x="5663952" y="770302"/>
            <a:ext cx="5328592" cy="32398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Keskitetysti hankittavat tietojoukot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265A2AA5-015C-18C7-86F6-F4C86FF57970}"/>
              </a:ext>
            </a:extLst>
          </p:cNvPr>
          <p:cNvSpPr/>
          <p:nvPr/>
        </p:nvSpPr>
        <p:spPr>
          <a:xfrm>
            <a:off x="5663952" y="1101493"/>
            <a:ext cx="5328592" cy="94450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88000" tIns="216000" rIns="288000" bIns="216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Avoimet tietolähteet ja rajapinnat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FCG tietokannat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Manuaalisesti koostettu tieto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E5FD011D-04C6-7194-1468-12CE1D844395}"/>
              </a:ext>
            </a:extLst>
          </p:cNvPr>
          <p:cNvSpPr/>
          <p:nvPr/>
        </p:nvSpPr>
        <p:spPr>
          <a:xfrm>
            <a:off x="2495600" y="2551830"/>
            <a:ext cx="6115000" cy="43838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Kouluikkuna – vertailutietopalvelu (app.kouluikkuna.fi)</a:t>
            </a: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359A5EC3-F915-21B9-B9A9-023A624C68AE}"/>
              </a:ext>
            </a:extLst>
          </p:cNvPr>
          <p:cNvSpPr/>
          <p:nvPr/>
        </p:nvSpPr>
        <p:spPr>
          <a:xfrm>
            <a:off x="2495600" y="2978330"/>
            <a:ext cx="6115000" cy="122459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88000" tIns="216000" rIns="288000" bIns="216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Laskentakaavat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Indikaattorit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Excel-</a:t>
            </a:r>
            <a:r>
              <a:rPr lang="fi-FI" sz="1400" dirty="0">
                <a:solidFill>
                  <a:schemeClr val="bg1"/>
                </a:solidFill>
              </a:rPr>
              <a:t> ja </a:t>
            </a:r>
            <a:r>
              <a:rPr lang="fi-FI" sz="1400" dirty="0" err="1">
                <a:solidFill>
                  <a:schemeClr val="bg1"/>
                </a:solidFill>
              </a:rPr>
              <a:t>PowerBi</a:t>
            </a:r>
            <a:r>
              <a:rPr lang="fi-FI" sz="1400" dirty="0">
                <a:solidFill>
                  <a:schemeClr val="bg1"/>
                </a:solidFill>
              </a:rPr>
              <a:t>-tietomallit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bg1"/>
                </a:solidFill>
              </a:rPr>
              <a:t>Vertailutietoraportit ja visualisoinnit</a:t>
            </a: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29F550D4-837B-E40D-EE4B-3F92A5C29969}"/>
              </a:ext>
            </a:extLst>
          </p:cNvPr>
          <p:cNvSpPr/>
          <p:nvPr/>
        </p:nvSpPr>
        <p:spPr>
          <a:xfrm>
            <a:off x="1867726" y="4810673"/>
            <a:ext cx="3854006" cy="3995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Kunnat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20085C02-709B-79E7-95B4-0BDB8A6CE3D7}"/>
              </a:ext>
            </a:extLst>
          </p:cNvPr>
          <p:cNvSpPr/>
          <p:nvPr/>
        </p:nvSpPr>
        <p:spPr>
          <a:xfrm>
            <a:off x="6899564" y="4821382"/>
            <a:ext cx="4006074" cy="3994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bg1"/>
                </a:solidFill>
              </a:rPr>
              <a:t>Kuntaliitto, tutkimuskäyttö ja muu yhteistyö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F97AF23A-FEBD-0195-E59B-F1BF894AF81C}"/>
              </a:ext>
            </a:extLst>
          </p:cNvPr>
          <p:cNvSpPr/>
          <p:nvPr/>
        </p:nvSpPr>
        <p:spPr>
          <a:xfrm>
            <a:off x="6918134" y="5220820"/>
            <a:ext cx="3987503" cy="70835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88000" tIns="216000" rIns="288000" bIns="216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Edunvalvonta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Selvitykset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Tuotteet</a:t>
            </a:r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9AA43062-58C3-D265-2AB3-809CFA9B63A8}"/>
              </a:ext>
            </a:extLst>
          </p:cNvPr>
          <p:cNvSpPr/>
          <p:nvPr/>
        </p:nvSpPr>
        <p:spPr>
          <a:xfrm>
            <a:off x="1017796" y="777545"/>
            <a:ext cx="4123877" cy="32398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Kuntien tallentama tieto</a:t>
            </a:r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id="{15C84E90-1112-7B1B-4D60-FCCAF8F0CF08}"/>
              </a:ext>
            </a:extLst>
          </p:cNvPr>
          <p:cNvSpPr/>
          <p:nvPr/>
        </p:nvSpPr>
        <p:spPr>
          <a:xfrm>
            <a:off x="1017796" y="1096761"/>
            <a:ext cx="4123878" cy="95056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88000" tIns="216000" rIns="288000" bIns="216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Sähköinen tallennuslomake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Kyselyeditori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SQL-tietokanta</a:t>
            </a:r>
          </a:p>
        </p:txBody>
      </p:sp>
      <p:sp>
        <p:nvSpPr>
          <p:cNvPr id="40" name="Right Arrow 12">
            <a:extLst>
              <a:ext uri="{FF2B5EF4-FFF2-40B4-BE49-F238E27FC236}">
                <a16:creationId xmlns:a16="http://schemas.microsoft.com/office/drawing/2014/main" id="{9C99BF2B-8917-DEBF-41AA-D93E0EEA38F7}"/>
              </a:ext>
            </a:extLst>
          </p:cNvPr>
          <p:cNvSpPr/>
          <p:nvPr/>
        </p:nvSpPr>
        <p:spPr>
          <a:xfrm rot="5400000">
            <a:off x="3565259" y="2049124"/>
            <a:ext cx="458941" cy="492378"/>
          </a:xfrm>
          <a:prstGeom prst="rightArrow">
            <a:avLst>
              <a:gd name="adj1" fmla="val 71558"/>
              <a:gd name="adj2" fmla="val 32235"/>
            </a:avLst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dirty="0">
              <a:ln>
                <a:solidFill>
                  <a:schemeClr val="tx1"/>
                </a:solidFill>
              </a:ln>
              <a:solidFill>
                <a:schemeClr val="accent4"/>
              </a:solidFill>
              <a:highlight>
                <a:srgbClr val="EFCCB8"/>
              </a:highlight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8CA9DE34-F2DB-8E93-7BE5-039EF8AA167D}"/>
              </a:ext>
            </a:extLst>
          </p:cNvPr>
          <p:cNvSpPr/>
          <p:nvPr/>
        </p:nvSpPr>
        <p:spPr>
          <a:xfrm rot="16200000">
            <a:off x="-263215" y="1325987"/>
            <a:ext cx="1651069" cy="55418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cap="all" dirty="0">
                <a:solidFill>
                  <a:schemeClr val="bg1"/>
                </a:solidFill>
              </a:rPr>
              <a:t>Tietojoukot</a:t>
            </a:r>
            <a:endParaRPr lang="fi-FI" sz="1400" b="1" cap="all" dirty="0">
              <a:solidFill>
                <a:schemeClr val="bg1"/>
              </a:solidFill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3532CAFB-1AEE-222E-2D03-2240303A03A8}"/>
              </a:ext>
            </a:extLst>
          </p:cNvPr>
          <p:cNvSpPr/>
          <p:nvPr/>
        </p:nvSpPr>
        <p:spPr>
          <a:xfrm rot="16200000">
            <a:off x="-347294" y="3151409"/>
            <a:ext cx="1814382" cy="55418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b="1" cap="all" dirty="0">
                <a:solidFill>
                  <a:schemeClr val="bg1"/>
                </a:solidFill>
              </a:rPr>
              <a:t>Tietopalvelu</a:t>
            </a:r>
            <a:endParaRPr lang="fi-FI" sz="1400" b="1" cap="all" dirty="0">
              <a:solidFill>
                <a:schemeClr val="bg1"/>
              </a:solidFill>
            </a:endParaRP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29AFFBC8-48D3-C84A-76E0-31A6C59E5586}"/>
              </a:ext>
            </a:extLst>
          </p:cNvPr>
          <p:cNvSpPr/>
          <p:nvPr/>
        </p:nvSpPr>
        <p:spPr>
          <a:xfrm rot="16200000">
            <a:off x="-191494" y="4903681"/>
            <a:ext cx="1502778" cy="55418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b="1" cap="all" dirty="0">
                <a:solidFill>
                  <a:schemeClr val="bg1"/>
                </a:solidFill>
              </a:rPr>
              <a:t>Tietojen</a:t>
            </a:r>
            <a:r>
              <a:rPr lang="fi-FI" sz="1400" b="1" cap="all" dirty="0">
                <a:solidFill>
                  <a:schemeClr val="bg1"/>
                </a:solidFill>
              </a:rPr>
              <a:t> </a:t>
            </a:r>
            <a:r>
              <a:rPr lang="fi-FI" sz="1000" b="1" cap="all" dirty="0">
                <a:solidFill>
                  <a:schemeClr val="bg1"/>
                </a:solidFill>
              </a:rPr>
              <a:t>hyödyntäminen</a:t>
            </a:r>
            <a:endParaRPr lang="fi-FI" sz="1400" b="1" cap="all" dirty="0">
              <a:solidFill>
                <a:schemeClr val="bg1"/>
              </a:solidFill>
            </a:endParaRPr>
          </a:p>
        </p:txBody>
      </p:sp>
      <p:sp>
        <p:nvSpPr>
          <p:cNvPr id="44" name="Tekstiruutu 2">
            <a:extLst>
              <a:ext uri="{FF2B5EF4-FFF2-40B4-BE49-F238E27FC236}">
                <a16:creationId xmlns:a16="http://schemas.microsoft.com/office/drawing/2014/main" id="{5BC6A434-8B55-D52D-EAF0-980CDF369112}"/>
              </a:ext>
            </a:extLst>
          </p:cNvPr>
          <p:cNvSpPr txBox="1"/>
          <p:nvPr/>
        </p:nvSpPr>
        <p:spPr>
          <a:xfrm>
            <a:off x="766763" y="44624"/>
            <a:ext cx="10806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b="1" dirty="0">
                <a:solidFill>
                  <a:schemeClr val="bg2"/>
                </a:solidFill>
              </a:rPr>
              <a:t>Kouluikkuna</a:t>
            </a:r>
          </a:p>
        </p:txBody>
      </p:sp>
      <p:sp>
        <p:nvSpPr>
          <p:cNvPr id="45" name="Right Arrow 12">
            <a:extLst>
              <a:ext uri="{FF2B5EF4-FFF2-40B4-BE49-F238E27FC236}">
                <a16:creationId xmlns:a16="http://schemas.microsoft.com/office/drawing/2014/main" id="{958D2F1D-DEE2-2EEC-CB60-8F2649DD422C}"/>
              </a:ext>
            </a:extLst>
          </p:cNvPr>
          <p:cNvSpPr/>
          <p:nvPr/>
        </p:nvSpPr>
        <p:spPr>
          <a:xfrm rot="5400000">
            <a:off x="7139255" y="2037467"/>
            <a:ext cx="475309" cy="492378"/>
          </a:xfrm>
          <a:prstGeom prst="rightArrow">
            <a:avLst>
              <a:gd name="adj1" fmla="val 71558"/>
              <a:gd name="adj2" fmla="val 32235"/>
            </a:avLst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dirty="0">
              <a:ln>
                <a:solidFill>
                  <a:schemeClr val="tx1"/>
                </a:solidFill>
              </a:ln>
              <a:solidFill>
                <a:schemeClr val="accent4"/>
              </a:solidFill>
              <a:highlight>
                <a:srgbClr val="EFCCB8"/>
              </a:highlight>
            </a:endParaRPr>
          </a:p>
        </p:txBody>
      </p:sp>
      <p:sp>
        <p:nvSpPr>
          <p:cNvPr id="46" name="Right Arrow 12">
            <a:extLst>
              <a:ext uri="{FF2B5EF4-FFF2-40B4-BE49-F238E27FC236}">
                <a16:creationId xmlns:a16="http://schemas.microsoft.com/office/drawing/2014/main" id="{381F3490-1BC5-EB31-5945-9561148E5F93}"/>
              </a:ext>
            </a:extLst>
          </p:cNvPr>
          <p:cNvSpPr/>
          <p:nvPr/>
        </p:nvSpPr>
        <p:spPr>
          <a:xfrm rot="5400000">
            <a:off x="7103138" y="4248159"/>
            <a:ext cx="547544" cy="492379"/>
          </a:xfrm>
          <a:prstGeom prst="rightArrow">
            <a:avLst>
              <a:gd name="adj1" fmla="val 71558"/>
              <a:gd name="adj2" fmla="val 32235"/>
            </a:avLst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dirty="0">
              <a:ln>
                <a:solidFill>
                  <a:schemeClr val="tx1"/>
                </a:solidFill>
              </a:ln>
              <a:solidFill>
                <a:schemeClr val="accent4"/>
              </a:solidFill>
              <a:highlight>
                <a:srgbClr val="EFCCB8"/>
              </a:highlight>
            </a:endParaRPr>
          </a:p>
        </p:txBody>
      </p:sp>
      <p:sp>
        <p:nvSpPr>
          <p:cNvPr id="47" name="Right Arrow 12">
            <a:extLst>
              <a:ext uri="{FF2B5EF4-FFF2-40B4-BE49-F238E27FC236}">
                <a16:creationId xmlns:a16="http://schemas.microsoft.com/office/drawing/2014/main" id="{4E5BB05E-56BB-4B62-AB51-843C557F40B7}"/>
              </a:ext>
            </a:extLst>
          </p:cNvPr>
          <p:cNvSpPr/>
          <p:nvPr/>
        </p:nvSpPr>
        <p:spPr>
          <a:xfrm rot="5400000">
            <a:off x="3510274" y="4264510"/>
            <a:ext cx="568910" cy="492379"/>
          </a:xfrm>
          <a:prstGeom prst="rightArrow">
            <a:avLst>
              <a:gd name="adj1" fmla="val 71558"/>
              <a:gd name="adj2" fmla="val 32235"/>
            </a:avLst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100" dirty="0">
              <a:ln>
                <a:solidFill>
                  <a:schemeClr val="tx1"/>
                </a:solidFill>
              </a:ln>
              <a:solidFill>
                <a:schemeClr val="accent4"/>
              </a:solidFill>
              <a:highlight>
                <a:srgbClr val="EFCCB8"/>
              </a:highlight>
            </a:endParaRPr>
          </a:p>
        </p:txBody>
      </p:sp>
      <p:sp>
        <p:nvSpPr>
          <p:cNvPr id="48" name="Rectangle 17">
            <a:extLst>
              <a:ext uri="{FF2B5EF4-FFF2-40B4-BE49-F238E27FC236}">
                <a16:creationId xmlns:a16="http://schemas.microsoft.com/office/drawing/2014/main" id="{FFB12E61-E21E-34D1-5C62-8347396878C1}"/>
              </a:ext>
            </a:extLst>
          </p:cNvPr>
          <p:cNvSpPr/>
          <p:nvPr/>
        </p:nvSpPr>
        <p:spPr>
          <a:xfrm>
            <a:off x="1867726" y="5203467"/>
            <a:ext cx="3854006" cy="71134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88000" tIns="216000" rIns="288000" bIns="21600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Talousarvio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Vertailu- ja seurantatieto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Selvitykset</a:t>
            </a:r>
          </a:p>
        </p:txBody>
      </p:sp>
      <p:sp>
        <p:nvSpPr>
          <p:cNvPr id="50" name="Footer Placeholder 49">
            <a:extLst>
              <a:ext uri="{FF2B5EF4-FFF2-40B4-BE49-F238E27FC236}">
                <a16:creationId xmlns:a16="http://schemas.microsoft.com/office/drawing/2014/main" id="{7DB9FE3F-0A52-17B1-8EEA-DBA42851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pic>
        <p:nvPicPr>
          <p:cNvPr id="51" name="Picture 50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03DCC980-67B9-0436-3D60-7BD580C2C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289530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67EC7820-5B00-B49C-24C6-B9B852286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51085"/>
            <a:ext cx="4952990" cy="3535681"/>
          </a:xfrm>
        </p:spPr>
        <p:txBody>
          <a:bodyPr>
            <a:normAutofit/>
          </a:bodyPr>
          <a:lstStyle/>
          <a:p>
            <a:pPr lvl="1"/>
            <a:r>
              <a:rPr lang="fi-FI" sz="1400" dirty="0"/>
              <a:t>Käytettävissä heti sisään kirjautumalla: käyttöliittymänä selain (esim. </a:t>
            </a:r>
            <a:r>
              <a:rPr lang="fi-FI" sz="1400" dirty="0" err="1"/>
              <a:t>firefox</a:t>
            </a:r>
            <a:r>
              <a:rPr lang="fi-FI" sz="1400" dirty="0"/>
              <a:t>, </a:t>
            </a:r>
            <a:r>
              <a:rPr lang="fi-FI" sz="1400" dirty="0" err="1"/>
              <a:t>edge</a:t>
            </a:r>
            <a:r>
              <a:rPr lang="fi-FI" sz="1400" dirty="0"/>
              <a:t>)</a:t>
            </a:r>
          </a:p>
          <a:p>
            <a:pPr marL="457200" lvl="1" indent="0">
              <a:buNone/>
            </a:pPr>
            <a:endParaRPr lang="fi-FI" sz="1400" dirty="0"/>
          </a:p>
          <a:p>
            <a:pPr lvl="1"/>
            <a:r>
              <a:rPr lang="fi-FI" sz="1400" dirty="0"/>
              <a:t>Valmiit </a:t>
            </a:r>
            <a:r>
              <a:rPr lang="fi-FI" sz="1400" dirty="0" err="1"/>
              <a:t>excel</a:t>
            </a:r>
            <a:r>
              <a:rPr lang="fi-FI" sz="1400" dirty="0"/>
              <a:t>-koosteraportit; Indikaattorit lukuina valitulla kuntajoukolla</a:t>
            </a:r>
          </a:p>
          <a:p>
            <a:pPr marL="0" indent="0">
              <a:buNone/>
            </a:pPr>
            <a:endParaRPr lang="fi-FI" sz="1400" dirty="0"/>
          </a:p>
          <a:p>
            <a:pPr lvl="1"/>
            <a:r>
              <a:rPr lang="fi-FI" sz="1400" dirty="0"/>
              <a:t>Visuaaliset Power bi -raportit: indikaattoreiden vertailut visualisoituna itse valittavalla vertailuryhmällä</a:t>
            </a:r>
          </a:p>
          <a:p>
            <a:endParaRPr lang="fi-FI" sz="1400" dirty="0"/>
          </a:p>
          <a:p>
            <a:pPr lvl="1"/>
            <a:r>
              <a:rPr lang="fi-FI" sz="1400" dirty="0"/>
              <a:t>Julkaisut: Julkaistavat yhteenvetoraportit</a:t>
            </a:r>
          </a:p>
          <a:p>
            <a:endParaRPr lang="fi-FI" sz="1400" dirty="0"/>
          </a:p>
          <a:p>
            <a:pPr lvl="1"/>
            <a:r>
              <a:rPr lang="fi-FI" sz="1400" dirty="0"/>
              <a:t>Lisäindikaattoreita tallentamalla tietoja suoraan tietokantaan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68736-91B2-99F3-047A-8758ABE7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66456"/>
            <a:ext cx="3677992" cy="34605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KOULUIKKUNA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70F2FB45-2E89-76D3-D1B1-8B84B1C67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2" y="956795"/>
            <a:ext cx="10697880" cy="1138870"/>
          </a:xfrm>
        </p:spPr>
        <p:txBody>
          <a:bodyPr anchor="t">
            <a:normAutofit/>
          </a:bodyPr>
          <a:lstStyle/>
          <a:p>
            <a:r>
              <a:rPr lang="fi-FI" dirty="0"/>
              <a:t>Kouluikkunan tietokantasivusto (app.kouluikkuna.fi)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EF15EB33-C4EC-0AF6-D72E-749B3A795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342" y="2546669"/>
            <a:ext cx="1407056" cy="9328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4BACC6DB-C48C-13D5-FDD7-262982052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983" y="2983374"/>
            <a:ext cx="1850349" cy="9328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Picture 21" descr="A screenshot of a computer&#10;&#10;Description automatically generated">
            <a:extLst>
              <a:ext uri="{FF2B5EF4-FFF2-40B4-BE49-F238E27FC236}">
                <a16:creationId xmlns:a16="http://schemas.microsoft.com/office/drawing/2014/main" id="{928098A5-6D5A-9AD8-8594-539F76EEC9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983" y="5014692"/>
            <a:ext cx="2162793" cy="10545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7" descr="A screenshot of a computer&#10;&#10;Description automatically generated">
            <a:extLst>
              <a:ext uri="{FF2B5EF4-FFF2-40B4-BE49-F238E27FC236}">
                <a16:creationId xmlns:a16="http://schemas.microsoft.com/office/drawing/2014/main" id="{5AD34C9B-4DD5-5CA1-40BE-92466A2037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019" y="4070491"/>
            <a:ext cx="1484240" cy="18620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 descr="A screenshot of a graph&#10;&#10;Description automatically generated">
            <a:extLst>
              <a:ext uri="{FF2B5EF4-FFF2-40B4-BE49-F238E27FC236}">
                <a16:creationId xmlns:a16="http://schemas.microsoft.com/office/drawing/2014/main" id="{DFB12765-7467-286E-D5F0-803EDAD0AF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986" y="3395954"/>
            <a:ext cx="1423310" cy="23795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D24DFFAE-6BD8-C2B3-DA03-97F739653C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513" y="3579740"/>
            <a:ext cx="1589684" cy="9328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Picture 19" descr="A screenshot of a computer&#10;&#10;Description automatically generated">
            <a:extLst>
              <a:ext uri="{FF2B5EF4-FFF2-40B4-BE49-F238E27FC236}">
                <a16:creationId xmlns:a16="http://schemas.microsoft.com/office/drawing/2014/main" id="{51ADCF8F-C94E-30D4-FA35-B593CB1AC0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496" y="2983374"/>
            <a:ext cx="1484239" cy="30859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" name="Picture 1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B5C9BD88-2D1C-E9F6-7197-D9645CF5F8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68479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710E69-3717-789F-D296-B46AA947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6B27E4-29A7-E42A-E7D2-F94A3905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23" y="816916"/>
            <a:ext cx="10697880" cy="530621"/>
          </a:xfrm>
        </p:spPr>
        <p:txBody>
          <a:bodyPr/>
          <a:lstStyle/>
          <a:p>
            <a:pPr algn="ctr"/>
            <a:r>
              <a:rPr lang="fi-FI" dirty="0"/>
              <a:t>Tietojoukkoja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53D192-AEBC-ACED-9B35-888E1B0CE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228567"/>
              </p:ext>
            </p:extLst>
          </p:nvPr>
        </p:nvGraphicFramePr>
        <p:xfrm>
          <a:off x="840441" y="1480374"/>
          <a:ext cx="10702362" cy="4630515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3567454">
                  <a:extLst>
                    <a:ext uri="{9D8B030D-6E8A-4147-A177-3AD203B41FA5}">
                      <a16:colId xmlns:a16="http://schemas.microsoft.com/office/drawing/2014/main" val="3972919353"/>
                    </a:ext>
                  </a:extLst>
                </a:gridCol>
                <a:gridCol w="3567454">
                  <a:extLst>
                    <a:ext uri="{9D8B030D-6E8A-4147-A177-3AD203B41FA5}">
                      <a16:colId xmlns:a16="http://schemas.microsoft.com/office/drawing/2014/main" val="3330766871"/>
                    </a:ext>
                  </a:extLst>
                </a:gridCol>
                <a:gridCol w="3567454">
                  <a:extLst>
                    <a:ext uri="{9D8B030D-6E8A-4147-A177-3AD203B41FA5}">
                      <a16:colId xmlns:a16="http://schemas.microsoft.com/office/drawing/2014/main" val="3397085299"/>
                    </a:ext>
                  </a:extLst>
                </a:gridCol>
              </a:tblGrid>
              <a:tr h="23988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Esiopetus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Perusopetus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Lukiokoulutus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86860786"/>
                  </a:ext>
                </a:extLst>
              </a:tr>
              <a:tr h="414039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Oppilasmäärä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Peruskouluikäinen väestö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Toisen asteen luokka, väestö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22161536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Kustannustiedot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Oppilasmäärä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Opiskelijamäärä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8468881"/>
                  </a:ext>
                </a:extLst>
              </a:tr>
              <a:tr h="414039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Opetustunnit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Toimintaympäristö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Yhteishaku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560105576"/>
                  </a:ext>
                </a:extLst>
              </a:tr>
              <a:tr h="414039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Vammaisopetus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Koulujen määrä ja etäisyys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Lukioiden määrä ja etäisyys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515975501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Kustannustiedot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Kustannustiedot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7218025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Opetustuntien määrä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Opetustuntien määrä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31262218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Ryhmäkoko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Henkilöstötietoja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30460726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Erityisopetuksen oppilaat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Keskeyttäneet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408923408"/>
                  </a:ext>
                </a:extLst>
              </a:tr>
              <a:tr h="414039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Henkilöstötietoja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Yo-kokelaiden suoritustietoja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69033756"/>
                  </a:ext>
                </a:extLst>
              </a:tr>
              <a:tr h="414039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Perusopetuksen päättäneet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Oppiminen ja terveys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49711176"/>
                  </a:ext>
                </a:extLst>
              </a:tr>
              <a:tr h="239880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Kouluterveys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73073879"/>
                  </a:ext>
                </a:extLst>
              </a:tr>
            </a:tbl>
          </a:graphicData>
        </a:graphic>
      </p:graphicFrame>
      <p:pic>
        <p:nvPicPr>
          <p:cNvPr id="6" name="Picture 5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9FB2D6C4-C4EC-301C-AC78-4921DD0E4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424000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F1E7-0E92-595C-7438-44070B7EA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Hinnasto: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3BB83-96BE-DDFF-962B-FC74652D7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Vuosittainen lisenssimaksu vertailutietopalvelun käytöstä</a:t>
            </a:r>
          </a:p>
          <a:p>
            <a:endParaRPr lang="fi-FI" dirty="0"/>
          </a:p>
          <a:p>
            <a:r>
              <a:rPr lang="fi-FI" dirty="0"/>
              <a:t>Hinnoitteluperuste kunnan koon mukaan hinnat (arvonlisäverottomina) :</a:t>
            </a:r>
          </a:p>
          <a:p>
            <a:pPr lvl="1"/>
            <a:r>
              <a:rPr lang="fi-FI" dirty="0"/>
              <a:t>Alle 20 000 asukkaan kunnat 800 €/vuosi</a:t>
            </a:r>
          </a:p>
          <a:p>
            <a:pPr lvl="1"/>
            <a:r>
              <a:rPr lang="fi-FI" dirty="0"/>
              <a:t>20 000 – 100 000  asukkaan kunnat 1500 €/vuosi</a:t>
            </a:r>
          </a:p>
          <a:p>
            <a:pPr lvl="1"/>
            <a:r>
              <a:rPr lang="fi-FI" dirty="0"/>
              <a:t>Yli 100 000 asukkaan kunnat 1800 €/vuosi</a:t>
            </a:r>
          </a:p>
          <a:p>
            <a:pPr lvl="1"/>
            <a:r>
              <a:rPr lang="fi-FI" dirty="0"/>
              <a:t>Lähtökohtaisesti lisenssiin sisältyy koko vertailutietopalvelu, mutta mikäli kunnassa ei </a:t>
            </a:r>
            <a:r>
              <a:rPr lang="fi-FI"/>
              <a:t>ole lukiota </a:t>
            </a:r>
            <a:r>
              <a:rPr lang="fi-FI" dirty="0"/>
              <a:t>on hinta sopimuksen mukaan 800 €/vuosi</a:t>
            </a:r>
          </a:p>
          <a:p>
            <a:pPr lvl="1"/>
            <a:endParaRPr lang="fi-FI" dirty="0"/>
          </a:p>
          <a:p>
            <a:pPr marL="244475" indent="-285750"/>
            <a:r>
              <a:rPr lang="fi-FI" dirty="0"/>
              <a:t>Pyydä halutessasi lisätietoja, esittely tai testijakso vertailutietopalvelun käytöstä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DB406-5BE9-DB6D-474E-6C6092C75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pic>
        <p:nvPicPr>
          <p:cNvPr id="5" name="Picture 4" descr="A blue logo with white squares&#10;&#10;Description automatically generated">
            <a:extLst>
              <a:ext uri="{FF2B5EF4-FFF2-40B4-BE49-F238E27FC236}">
                <a16:creationId xmlns:a16="http://schemas.microsoft.com/office/drawing/2014/main" id="{B233B341-D5EF-DB8D-3477-1F1C27EFC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50" y="6366455"/>
            <a:ext cx="1772944" cy="346056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1003169562"/>
      </p:ext>
    </p:extLst>
  </p:cSld>
  <p:clrMapOvr>
    <a:masterClrMapping/>
  </p:clrMapOvr>
</p:sld>
</file>

<file path=ppt/theme/theme1.xml><?xml version="1.0" encoding="utf-8"?>
<a:theme xmlns:a="http://schemas.openxmlformats.org/drawingml/2006/main" name="FCG Theme">
  <a:themeElements>
    <a:clrScheme name="FCG">
      <a:dk1>
        <a:sysClr val="windowText" lastClr="000000"/>
      </a:dk1>
      <a:lt1>
        <a:sysClr val="window" lastClr="FFFFFF"/>
      </a:lt1>
      <a:dk2>
        <a:srgbClr val="0F5064"/>
      </a:dk2>
      <a:lt2>
        <a:srgbClr val="133F6E"/>
      </a:lt2>
      <a:accent1>
        <a:srgbClr val="0F5064"/>
      </a:accent1>
      <a:accent2>
        <a:srgbClr val="4F8791"/>
      </a:accent2>
      <a:accent3>
        <a:srgbClr val="8CBEBE"/>
      </a:accent3>
      <a:accent4>
        <a:srgbClr val="EFCCB8"/>
      </a:accent4>
      <a:accent5>
        <a:srgbClr val="ED9469"/>
      </a:accent5>
      <a:accent6>
        <a:srgbClr val="EB5C1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CG_Master PPT-pohja.potx" id="{34C981B6-6085-4A9C-9427-FDF9669CE06C}" vid="{18AB6A05-F7ED-4E58-8BFC-56CE280081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E3A7412197C3469A16E1271B24A40F" ma:contentTypeVersion="3" ma:contentTypeDescription="Create a new document." ma:contentTypeScope="" ma:versionID="44062cde5a8f31628f05c6e9f41b2732">
  <xsd:schema xmlns:xsd="http://www.w3.org/2001/XMLSchema" xmlns:xs="http://www.w3.org/2001/XMLSchema" xmlns:p="http://schemas.microsoft.com/office/2006/metadata/properties" xmlns:ns2="e0b64b38-100d-4889-9a51-e189df0006c2" targetNamespace="http://schemas.microsoft.com/office/2006/metadata/properties" ma:root="true" ma:fieldsID="bcb4de68f5213bd8f1d2eb3077263067" ns2:_="">
    <xsd:import namespace="e0b64b38-100d-4889-9a51-e189df000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b64b38-100d-4889-9a51-e189df000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98DF5B-4FD5-4701-A546-FE2DDB7D30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b64b38-100d-4889-9a51-e189df000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B27B60-687D-4C14-B762-DEA67005B19A}">
  <ds:schemaRefs>
    <ds:schemaRef ds:uri="e0b64b38-100d-4889-9a51-e189df0006c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6E49641-A223-4CDE-9578-16DC714E9A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393</Words>
  <Application>Microsoft Office PowerPoint</Application>
  <PresentationFormat>Widescreen</PresentationFormat>
  <Paragraphs>119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Lucida Sans Typewriter</vt:lpstr>
      <vt:lpstr>FCG Theme</vt:lpstr>
      <vt:lpstr>Mikä on Kouluikkuna?</vt:lpstr>
      <vt:lpstr>PowerPoint Presentation</vt:lpstr>
      <vt:lpstr>PowerPoint Presentation</vt:lpstr>
      <vt:lpstr>Kouluikkunan tietokantasivusto (app.kouluikkuna.fi)</vt:lpstr>
      <vt:lpstr>Tietojoukkoja</vt:lpstr>
      <vt:lpstr>Hinnasto:</vt:lpstr>
    </vt:vector>
  </TitlesOfParts>
  <Company>KL 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Presentaation pääotsikko</dc:title>
  <dc:creator>Svartsjö Mikko</dc:creator>
  <cp:lastModifiedBy>Svartsjö Mikko</cp:lastModifiedBy>
  <cp:revision>2</cp:revision>
  <dcterms:created xsi:type="dcterms:W3CDTF">2023-08-08T11:42:57Z</dcterms:created>
  <dcterms:modified xsi:type="dcterms:W3CDTF">2023-10-26T11:49:20Z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0x0101006CE3A7412197C3469A16E1271B24A40F</vt:lpwstr>
  </property>
  <property fmtid="{D5CDD505-2E9C-101B-9397-08002B2CF9AE}" pid="3" name="Order">
    <vt:r8>6200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